
<file path=[Content_Types].xml><?xml version="1.0" encoding="utf-8"?>
<Types xmlns="http://schemas.openxmlformats.org/package/2006/content-types">
  <Default Extension="emf" ContentType="image/x-emf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6.jpg" ContentType="image/jpeg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notesMasterIdLst>
    <p:notesMasterId r:id="rId7"/>
  </p:notesMasterIdLst>
  <p:sldIdLst>
    <p:sldId id="486" r:id="rId5"/>
    <p:sldId id="487" r:id="rId6"/>
  </p:sldIdLst>
  <p:sldSz cx="16238538" cy="9134475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ul Elizalde" initials="RE" lastIdx="2" clrIdx="0">
    <p:extLst>
      <p:ext uri="{19B8F6BF-5375-455C-9EA6-DF929625EA0E}">
        <p15:presenceInfo xmlns:p15="http://schemas.microsoft.com/office/powerpoint/2012/main" userId="287852b53b3240bc" providerId="Windows Live"/>
      </p:ext>
    </p:extLst>
  </p:cmAuthor>
  <p:cmAuthor id="2" name="Phil" initials="P" lastIdx="1" clrIdx="1">
    <p:extLst>
      <p:ext uri="{19B8F6BF-5375-455C-9EA6-DF929625EA0E}">
        <p15:presenceInfo xmlns:p15="http://schemas.microsoft.com/office/powerpoint/2012/main" userId="Phil" providerId="None"/>
      </p:ext>
    </p:extLst>
  </p:cmAuthor>
  <p:cmAuthor id="3" name="Arturo Bonillas" initials="AB" lastIdx="1" clrIdx="2">
    <p:extLst>
      <p:ext uri="{19B8F6BF-5375-455C-9EA6-DF929625EA0E}">
        <p15:presenceInfo xmlns:p15="http://schemas.microsoft.com/office/powerpoint/2012/main" userId="494d2a3c59fdcba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6A20"/>
    <a:srgbClr val="008000"/>
    <a:srgbClr val="101820"/>
    <a:srgbClr val="43682A"/>
    <a:srgbClr val="D79A2B"/>
    <a:srgbClr val="E67300"/>
    <a:srgbClr val="FF9933"/>
    <a:srgbClr val="66FF33"/>
    <a:srgbClr val="C1C5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596C836-C8E2-4CDE-B710-1EC12C4AECE7}" v="22" dt="2020-09-16T14:25:25.236"/>
    <p1510:client id="{9C53EEF7-9A8D-4CDF-B888-0F74E13753F0}" v="6" dt="2020-09-16T23:35:13.35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27102A9-8310-4765-A935-A1911B00CA55}" styleName="Estilo claro 1 - Acento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1" autoAdjust="0"/>
    <p:restoredTop sz="94660"/>
  </p:normalViewPr>
  <p:slideViewPr>
    <p:cSldViewPr snapToGrid="0">
      <p:cViewPr varScale="1">
        <p:scale>
          <a:sx n="76" d="100"/>
          <a:sy n="76" d="100"/>
        </p:scale>
        <p:origin x="99" y="2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search" userId="6d0d1ae8-c320-4474-9460-a16bbe15094f" providerId="ADAL" clId="{B5D9271F-AAD5-4E4A-838F-45321B86EE25}"/>
    <pc:docChg chg="undo custSel modSld">
      <pc:chgData name="Research" userId="6d0d1ae8-c320-4474-9460-a16bbe15094f" providerId="ADAL" clId="{B5D9271F-AAD5-4E4A-838F-45321B86EE25}" dt="2020-05-31T15:02:31.186" v="113" actId="478"/>
      <pc:docMkLst>
        <pc:docMk/>
      </pc:docMkLst>
      <pc:sldChg chg="modSp mod">
        <pc:chgData name="Research" userId="6d0d1ae8-c320-4474-9460-a16bbe15094f" providerId="ADAL" clId="{B5D9271F-AAD5-4E4A-838F-45321B86EE25}" dt="2020-05-31T14:55:08.362" v="7" actId="20577"/>
        <pc:sldMkLst>
          <pc:docMk/>
          <pc:sldMk cId="3455220664" sldId="468"/>
        </pc:sldMkLst>
        <pc:spChg chg="mod">
          <ac:chgData name="Research" userId="6d0d1ae8-c320-4474-9460-a16bbe15094f" providerId="ADAL" clId="{B5D9271F-AAD5-4E4A-838F-45321B86EE25}" dt="2020-05-31T14:54:47.269" v="6" actId="20577"/>
          <ac:spMkLst>
            <pc:docMk/>
            <pc:sldMk cId="3455220664" sldId="468"/>
            <ac:spMk id="20" creationId="{7D3C59D8-B65D-45D4-A5DE-A72B6F0222CB}"/>
          </ac:spMkLst>
        </pc:spChg>
        <pc:spChg chg="mod">
          <ac:chgData name="Research" userId="6d0d1ae8-c320-4474-9460-a16bbe15094f" providerId="ADAL" clId="{B5D9271F-AAD5-4E4A-838F-45321B86EE25}" dt="2020-05-31T14:55:08.362" v="7" actId="20577"/>
          <ac:spMkLst>
            <pc:docMk/>
            <pc:sldMk cId="3455220664" sldId="468"/>
            <ac:spMk id="31" creationId="{91BC2DFE-942D-4E11-AFF4-A586B739BC05}"/>
          </ac:spMkLst>
        </pc:spChg>
      </pc:sldChg>
      <pc:sldChg chg="delSp modSp mod">
        <pc:chgData name="Research" userId="6d0d1ae8-c320-4474-9460-a16bbe15094f" providerId="ADAL" clId="{B5D9271F-AAD5-4E4A-838F-45321B86EE25}" dt="2020-05-31T15:02:31.186" v="113" actId="478"/>
        <pc:sldMkLst>
          <pc:docMk/>
          <pc:sldMk cId="3361451473" sldId="479"/>
        </pc:sldMkLst>
        <pc:spChg chg="mod">
          <ac:chgData name="Research" userId="6d0d1ae8-c320-4474-9460-a16bbe15094f" providerId="ADAL" clId="{B5D9271F-AAD5-4E4A-838F-45321B86EE25}" dt="2020-05-31T15:02:22.547" v="112" actId="20577"/>
          <ac:spMkLst>
            <pc:docMk/>
            <pc:sldMk cId="3361451473" sldId="479"/>
            <ac:spMk id="22" creationId="{0879CE9E-174B-49CE-B6D7-D79564A870C5}"/>
          </ac:spMkLst>
        </pc:spChg>
        <pc:cxnChg chg="del">
          <ac:chgData name="Research" userId="6d0d1ae8-c320-4474-9460-a16bbe15094f" providerId="ADAL" clId="{B5D9271F-AAD5-4E4A-838F-45321B86EE25}" dt="2020-05-31T15:02:31.186" v="113" actId="478"/>
          <ac:cxnSpMkLst>
            <pc:docMk/>
            <pc:sldMk cId="3361451473" sldId="479"/>
            <ac:cxnSpMk id="35" creationId="{1B7F9511-980E-4F89-AC76-5F2203E5FF71}"/>
          </ac:cxnSpMkLst>
        </pc:cxnChg>
      </pc:sldChg>
      <pc:sldChg chg="modSp mod">
        <pc:chgData name="Research" userId="6d0d1ae8-c320-4474-9460-a16bbe15094f" providerId="ADAL" clId="{B5D9271F-AAD5-4E4A-838F-45321B86EE25}" dt="2020-05-31T14:52:05.795" v="3" actId="20577"/>
        <pc:sldMkLst>
          <pc:docMk/>
          <pc:sldMk cId="198826989" sldId="482"/>
        </pc:sldMkLst>
        <pc:graphicFrameChg chg="modGraphic">
          <ac:chgData name="Research" userId="6d0d1ae8-c320-4474-9460-a16bbe15094f" providerId="ADAL" clId="{B5D9271F-AAD5-4E4A-838F-45321B86EE25}" dt="2020-05-31T14:52:05.795" v="3" actId="20577"/>
          <ac:graphicFrameMkLst>
            <pc:docMk/>
            <pc:sldMk cId="198826989" sldId="482"/>
            <ac:graphicFrameMk id="5" creationId="{D11938C1-D2FE-49E6-B998-36CD6E7B0531}"/>
          </ac:graphicFrameMkLst>
        </pc:graphicFrameChg>
      </pc:sldChg>
      <pc:sldChg chg="modSp mod">
        <pc:chgData name="Research" userId="6d0d1ae8-c320-4474-9460-a16bbe15094f" providerId="ADAL" clId="{B5D9271F-AAD5-4E4A-838F-45321B86EE25}" dt="2020-05-31T15:01:51.444" v="111" actId="6549"/>
        <pc:sldMkLst>
          <pc:docMk/>
          <pc:sldMk cId="1944547221" sldId="483"/>
        </pc:sldMkLst>
        <pc:spChg chg="mod">
          <ac:chgData name="Research" userId="6d0d1ae8-c320-4474-9460-a16bbe15094f" providerId="ADAL" clId="{B5D9271F-AAD5-4E4A-838F-45321B86EE25}" dt="2020-05-31T15:01:51.444" v="111" actId="6549"/>
          <ac:spMkLst>
            <pc:docMk/>
            <pc:sldMk cId="1944547221" sldId="483"/>
            <ac:spMk id="15" creationId="{2FAD199A-C0B9-430C-A635-3E11C85CCD6B}"/>
          </ac:spMkLst>
        </pc:spChg>
      </pc:sldChg>
      <pc:sldChg chg="modSp mod">
        <pc:chgData name="Research" userId="6d0d1ae8-c320-4474-9460-a16bbe15094f" providerId="ADAL" clId="{B5D9271F-AAD5-4E4A-838F-45321B86EE25}" dt="2020-05-31T14:56:45.415" v="19" actId="207"/>
        <pc:sldMkLst>
          <pc:docMk/>
          <pc:sldMk cId="1843840003" sldId="487"/>
        </pc:sldMkLst>
        <pc:spChg chg="mod">
          <ac:chgData name="Research" userId="6d0d1ae8-c320-4474-9460-a16bbe15094f" providerId="ADAL" clId="{B5D9271F-AAD5-4E4A-838F-45321B86EE25}" dt="2020-05-31T14:56:45.415" v="19" actId="207"/>
          <ac:spMkLst>
            <pc:docMk/>
            <pc:sldMk cId="1843840003" sldId="487"/>
            <ac:spMk id="7" creationId="{167EF1D0-038B-4F08-8347-407402E815EC}"/>
          </ac:spMkLst>
        </pc:spChg>
      </pc:sldChg>
      <pc:sldChg chg="modSp mod">
        <pc:chgData name="Research" userId="6d0d1ae8-c320-4474-9460-a16bbe15094f" providerId="ADAL" clId="{B5D9271F-AAD5-4E4A-838F-45321B86EE25}" dt="2020-05-31T14:57:13.048" v="28" actId="207"/>
        <pc:sldMkLst>
          <pc:docMk/>
          <pc:sldMk cId="592497430" sldId="488"/>
        </pc:sldMkLst>
        <pc:spChg chg="mod">
          <ac:chgData name="Research" userId="6d0d1ae8-c320-4474-9460-a16bbe15094f" providerId="ADAL" clId="{B5D9271F-AAD5-4E4A-838F-45321B86EE25}" dt="2020-05-31T14:57:13.048" v="28" actId="207"/>
          <ac:spMkLst>
            <pc:docMk/>
            <pc:sldMk cId="592497430" sldId="488"/>
            <ac:spMk id="18" creationId="{B35B0C7F-49C7-48C4-A4D7-3B4B92EADAB4}"/>
          </ac:spMkLst>
        </pc:spChg>
      </pc:sldChg>
      <pc:sldChg chg="modSp mod">
        <pc:chgData name="Research" userId="6d0d1ae8-c320-4474-9460-a16bbe15094f" providerId="ADAL" clId="{B5D9271F-AAD5-4E4A-838F-45321B86EE25}" dt="2020-05-31T14:52:31.222" v="4" actId="14100"/>
        <pc:sldMkLst>
          <pc:docMk/>
          <pc:sldMk cId="11607014" sldId="515"/>
        </pc:sldMkLst>
        <pc:spChg chg="mod">
          <ac:chgData name="Research" userId="6d0d1ae8-c320-4474-9460-a16bbe15094f" providerId="ADAL" clId="{B5D9271F-AAD5-4E4A-838F-45321B86EE25}" dt="2020-05-31T14:52:31.222" v="4" actId="14100"/>
          <ac:spMkLst>
            <pc:docMk/>
            <pc:sldMk cId="11607014" sldId="515"/>
            <ac:spMk id="10" creationId="{B7EC03D7-DDE8-4D3E-B37A-871B95DE9D06}"/>
          </ac:spMkLst>
        </pc:spChg>
      </pc:sldChg>
      <pc:sldChg chg="addSp delSp modSp mod">
        <pc:chgData name="Research" userId="6d0d1ae8-c320-4474-9460-a16bbe15094f" providerId="ADAL" clId="{B5D9271F-AAD5-4E4A-838F-45321B86EE25}" dt="2020-05-31T15:00:39.524" v="100" actId="1076"/>
        <pc:sldMkLst>
          <pc:docMk/>
          <pc:sldMk cId="2296935736" sldId="522"/>
        </pc:sldMkLst>
        <pc:spChg chg="mod">
          <ac:chgData name="Research" userId="6d0d1ae8-c320-4474-9460-a16bbe15094f" providerId="ADAL" clId="{B5D9271F-AAD5-4E4A-838F-45321B86EE25}" dt="2020-05-31T15:00:39.524" v="100" actId="1076"/>
          <ac:spMkLst>
            <pc:docMk/>
            <pc:sldMk cId="2296935736" sldId="522"/>
            <ac:spMk id="5" creationId="{FF4BD5B1-8954-4CFC-9D6B-D537A02D22DD}"/>
          </ac:spMkLst>
        </pc:spChg>
        <pc:spChg chg="add mod">
          <ac:chgData name="Research" userId="6d0d1ae8-c320-4474-9460-a16bbe15094f" providerId="ADAL" clId="{B5D9271F-AAD5-4E4A-838F-45321B86EE25}" dt="2020-05-31T14:59:51.811" v="86" actId="1076"/>
          <ac:spMkLst>
            <pc:docMk/>
            <pc:sldMk cId="2296935736" sldId="522"/>
            <ac:spMk id="20" creationId="{E6DFFB77-A5C7-4EEE-9E2A-04A4D77EDEE1}"/>
          </ac:spMkLst>
        </pc:spChg>
        <pc:spChg chg="del">
          <ac:chgData name="Research" userId="6d0d1ae8-c320-4474-9460-a16bbe15094f" providerId="ADAL" clId="{B5D9271F-AAD5-4E4A-838F-45321B86EE25}" dt="2020-05-31T14:59:19.817" v="80" actId="478"/>
          <ac:spMkLst>
            <pc:docMk/>
            <pc:sldMk cId="2296935736" sldId="522"/>
            <ac:spMk id="29" creationId="{13680019-B4F2-4469-A696-CC057B903137}"/>
          </ac:spMkLst>
        </pc:spChg>
        <pc:cxnChg chg="del">
          <ac:chgData name="Research" userId="6d0d1ae8-c320-4474-9460-a16bbe15094f" providerId="ADAL" clId="{B5D9271F-AAD5-4E4A-838F-45321B86EE25}" dt="2020-05-31T15:00:19.074" v="91" actId="478"/>
          <ac:cxnSpMkLst>
            <pc:docMk/>
            <pc:sldMk cId="2296935736" sldId="522"/>
            <ac:cxnSpMk id="7" creationId="{38F91E2D-3CD7-4641-8F00-8558105D778F}"/>
          </ac:cxnSpMkLst>
        </pc:cxnChg>
        <pc:cxnChg chg="del mod">
          <ac:chgData name="Research" userId="6d0d1ae8-c320-4474-9460-a16bbe15094f" providerId="ADAL" clId="{B5D9271F-AAD5-4E4A-838F-45321B86EE25}" dt="2020-05-31T15:00:23.922" v="93" actId="478"/>
          <ac:cxnSpMkLst>
            <pc:docMk/>
            <pc:sldMk cId="2296935736" sldId="522"/>
            <ac:cxnSpMk id="19" creationId="{2A49E0C6-E1A8-4C01-989A-8EE2E55EB384}"/>
          </ac:cxnSpMkLst>
        </pc:cxnChg>
        <pc:cxnChg chg="add mod">
          <ac:chgData name="Research" userId="6d0d1ae8-c320-4474-9460-a16bbe15094f" providerId="ADAL" clId="{B5D9271F-AAD5-4E4A-838F-45321B86EE25}" dt="2020-05-31T15:00:18.302" v="90" actId="1076"/>
          <ac:cxnSpMkLst>
            <pc:docMk/>
            <pc:sldMk cId="2296935736" sldId="522"/>
            <ac:cxnSpMk id="21" creationId="{15F0A029-8D14-4C69-A590-51D5F1D2774C}"/>
          </ac:cxnSpMkLst>
        </pc:cxnChg>
        <pc:cxnChg chg="add mod">
          <ac:chgData name="Research" userId="6d0d1ae8-c320-4474-9460-a16bbe15094f" providerId="ADAL" clId="{B5D9271F-AAD5-4E4A-838F-45321B86EE25}" dt="2020-05-31T15:00:30.263" v="96" actId="14100"/>
          <ac:cxnSpMkLst>
            <pc:docMk/>
            <pc:sldMk cId="2296935736" sldId="522"/>
            <ac:cxnSpMk id="23" creationId="{2F04E104-B1D5-4461-89EF-A2F1307F0E4C}"/>
          </ac:cxnSpMkLst>
        </pc:cxnChg>
        <pc:cxnChg chg="add mod">
          <ac:chgData name="Research" userId="6d0d1ae8-c320-4474-9460-a16bbe15094f" providerId="ADAL" clId="{B5D9271F-AAD5-4E4A-838F-45321B86EE25}" dt="2020-05-31T15:00:36.874" v="99" actId="14100"/>
          <ac:cxnSpMkLst>
            <pc:docMk/>
            <pc:sldMk cId="2296935736" sldId="522"/>
            <ac:cxnSpMk id="26" creationId="{15F64B80-F152-4B46-9653-C132C8E86252}"/>
          </ac:cxnSpMkLst>
        </pc:cxnChg>
        <pc:cxnChg chg="del mod">
          <ac:chgData name="Research" userId="6d0d1ae8-c320-4474-9460-a16bbe15094f" providerId="ADAL" clId="{B5D9271F-AAD5-4E4A-838F-45321B86EE25}" dt="2020-05-31T15:00:22.674" v="92" actId="478"/>
          <ac:cxnSpMkLst>
            <pc:docMk/>
            <pc:sldMk cId="2296935736" sldId="522"/>
            <ac:cxnSpMk id="27" creationId="{92A2EDD6-E34E-4046-A029-1BE624F1D4C5}"/>
          </ac:cxnSpMkLst>
        </pc:cxnChg>
        <pc:cxnChg chg="mod">
          <ac:chgData name="Research" userId="6d0d1ae8-c320-4474-9460-a16bbe15094f" providerId="ADAL" clId="{B5D9271F-AAD5-4E4A-838F-45321B86EE25}" dt="2020-05-31T14:59:51.811" v="86" actId="1076"/>
          <ac:cxnSpMkLst>
            <pc:docMk/>
            <pc:sldMk cId="2296935736" sldId="522"/>
            <ac:cxnSpMk id="30" creationId="{34870D8E-7D10-4C10-BB94-D10EFF350FA4}"/>
          </ac:cxnSpMkLst>
        </pc:cxnChg>
      </pc:sldChg>
      <pc:sldChg chg="modSp mod">
        <pc:chgData name="Research" userId="6d0d1ae8-c320-4474-9460-a16bbe15094f" providerId="ADAL" clId="{B5D9271F-AAD5-4E4A-838F-45321B86EE25}" dt="2020-05-31T15:01:11.396" v="104" actId="1076"/>
        <pc:sldMkLst>
          <pc:docMk/>
          <pc:sldMk cId="677892875" sldId="523"/>
        </pc:sldMkLst>
        <pc:spChg chg="mod">
          <ac:chgData name="Research" userId="6d0d1ae8-c320-4474-9460-a16bbe15094f" providerId="ADAL" clId="{B5D9271F-AAD5-4E4A-838F-45321B86EE25}" dt="2020-05-31T15:01:11.396" v="104" actId="1076"/>
          <ac:spMkLst>
            <pc:docMk/>
            <pc:sldMk cId="677892875" sldId="523"/>
            <ac:spMk id="8" creationId="{0C082E56-B970-4119-BC4F-8C47D1817FB5}"/>
          </ac:spMkLst>
        </pc:spChg>
        <pc:spChg chg="mod">
          <ac:chgData name="Research" userId="6d0d1ae8-c320-4474-9460-a16bbe15094f" providerId="ADAL" clId="{B5D9271F-AAD5-4E4A-838F-45321B86EE25}" dt="2020-05-31T15:00:56.659" v="102" actId="20577"/>
          <ac:spMkLst>
            <pc:docMk/>
            <pc:sldMk cId="677892875" sldId="523"/>
            <ac:spMk id="14" creationId="{6A3F948E-6CA8-4A6D-A3EF-BD9393ADEEB9}"/>
          </ac:spMkLst>
        </pc:spChg>
      </pc:sldChg>
      <pc:sldChg chg="modSp mod">
        <pc:chgData name="Research" userId="6d0d1ae8-c320-4474-9460-a16bbe15094f" providerId="ADAL" clId="{B5D9271F-AAD5-4E4A-838F-45321B86EE25}" dt="2020-05-31T14:57:34.226" v="63" actId="1037"/>
        <pc:sldMkLst>
          <pc:docMk/>
          <pc:sldMk cId="840834346" sldId="526"/>
        </pc:sldMkLst>
        <pc:spChg chg="mod">
          <ac:chgData name="Research" userId="6d0d1ae8-c320-4474-9460-a16bbe15094f" providerId="ADAL" clId="{B5D9271F-AAD5-4E4A-838F-45321B86EE25}" dt="2020-05-31T14:57:34.226" v="63" actId="1037"/>
          <ac:spMkLst>
            <pc:docMk/>
            <pc:sldMk cId="840834346" sldId="526"/>
            <ac:spMk id="22" creationId="{88AEEACB-2F36-483C-850E-341AB460AD66}"/>
          </ac:spMkLst>
        </pc:spChg>
      </pc:sldChg>
    </pc:docChg>
  </pc:docChgLst>
  <pc:docChgLst>
    <pc:chgData name="Phil Chang" userId="e7b1f57f-00e7-44ac-af6a-b10bf232981c" providerId="ADAL" clId="{DBBDFAFB-9B74-4292-8004-3DD5BA2D2E8E}"/>
    <pc:docChg chg="undo custSel addSld delSld modSld delMainMaster modNotesMaster">
      <pc:chgData name="Phil Chang" userId="e7b1f57f-00e7-44ac-af6a-b10bf232981c" providerId="ADAL" clId="{DBBDFAFB-9B74-4292-8004-3DD5BA2D2E8E}" dt="2020-08-25T19:18:21.829" v="2005" actId="20577"/>
      <pc:docMkLst>
        <pc:docMk/>
      </pc:docMkLst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667112645" sldId="277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3066121558" sldId="286"/>
        </pc:sldMkLst>
      </pc:sldChg>
      <pc:sldChg chg="del">
        <pc:chgData name="Phil Chang" userId="e7b1f57f-00e7-44ac-af6a-b10bf232981c" providerId="ADAL" clId="{DBBDFAFB-9B74-4292-8004-3DD5BA2D2E8E}" dt="2020-08-25T18:33:12.930" v="39" actId="47"/>
        <pc:sldMkLst>
          <pc:docMk/>
          <pc:sldMk cId="3258422616" sldId="463"/>
        </pc:sldMkLst>
      </pc:sldChg>
      <pc:sldChg chg="del">
        <pc:chgData name="Phil Chang" userId="e7b1f57f-00e7-44ac-af6a-b10bf232981c" providerId="ADAL" clId="{DBBDFAFB-9B74-4292-8004-3DD5BA2D2E8E}" dt="2020-08-25T18:33:12.930" v="39" actId="47"/>
        <pc:sldMkLst>
          <pc:docMk/>
          <pc:sldMk cId="2376352238" sldId="464"/>
        </pc:sldMkLst>
      </pc:sldChg>
      <pc:sldChg chg="del">
        <pc:chgData name="Phil Chang" userId="e7b1f57f-00e7-44ac-af6a-b10bf232981c" providerId="ADAL" clId="{DBBDFAFB-9B74-4292-8004-3DD5BA2D2E8E}" dt="2020-08-25T18:33:12.930" v="39" actId="47"/>
        <pc:sldMkLst>
          <pc:docMk/>
          <pc:sldMk cId="1240552649" sldId="465"/>
        </pc:sldMkLst>
      </pc:sldChg>
      <pc:sldChg chg="del">
        <pc:chgData name="Phil Chang" userId="e7b1f57f-00e7-44ac-af6a-b10bf232981c" providerId="ADAL" clId="{DBBDFAFB-9B74-4292-8004-3DD5BA2D2E8E}" dt="2020-08-25T18:33:12.930" v="39" actId="47"/>
        <pc:sldMkLst>
          <pc:docMk/>
          <pc:sldMk cId="2123462342" sldId="466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3455220664" sldId="468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490786714" sldId="469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2546239427" sldId="471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2309513424" sldId="473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712587756" sldId="474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31024483" sldId="475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3361451473" sldId="479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726675054" sldId="481"/>
        </pc:sldMkLst>
      </pc:sldChg>
      <pc:sldChg chg="del">
        <pc:chgData name="Phil Chang" userId="e7b1f57f-00e7-44ac-af6a-b10bf232981c" providerId="ADAL" clId="{DBBDFAFB-9B74-4292-8004-3DD5BA2D2E8E}" dt="2020-08-25T18:33:12.930" v="39" actId="47"/>
        <pc:sldMkLst>
          <pc:docMk/>
          <pc:sldMk cId="198826989" sldId="482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944547221" sldId="483"/>
        </pc:sldMkLst>
      </pc:sldChg>
      <pc:sldChg chg="addSp delSp modSp mod">
        <pc:chgData name="Phil Chang" userId="e7b1f57f-00e7-44ac-af6a-b10bf232981c" providerId="ADAL" clId="{DBBDFAFB-9B74-4292-8004-3DD5BA2D2E8E}" dt="2020-08-25T19:08:01.956" v="1589" actId="1036"/>
        <pc:sldMkLst>
          <pc:docMk/>
          <pc:sldMk cId="2166630089" sldId="486"/>
        </pc:sldMkLst>
        <pc:spChg chg="add mod">
          <ac:chgData name="Phil Chang" userId="e7b1f57f-00e7-44ac-af6a-b10bf232981c" providerId="ADAL" clId="{DBBDFAFB-9B74-4292-8004-3DD5BA2D2E8E}" dt="2020-08-25T19:08:01.956" v="1589" actId="1036"/>
          <ac:spMkLst>
            <pc:docMk/>
            <pc:sldMk cId="2166630089" sldId="486"/>
            <ac:spMk id="5" creationId="{EDD14150-E761-47B8-8B4A-C6F854F316D7}"/>
          </ac:spMkLst>
        </pc:spChg>
        <pc:spChg chg="add mod">
          <ac:chgData name="Phil Chang" userId="e7b1f57f-00e7-44ac-af6a-b10bf232981c" providerId="ADAL" clId="{DBBDFAFB-9B74-4292-8004-3DD5BA2D2E8E}" dt="2020-08-25T19:08:01.956" v="1589" actId="1036"/>
          <ac:spMkLst>
            <pc:docMk/>
            <pc:sldMk cId="2166630089" sldId="486"/>
            <ac:spMk id="8" creationId="{99F34E48-B577-45FD-ADFD-8F6672D9CA94}"/>
          </ac:spMkLst>
        </pc:spChg>
        <pc:spChg chg="mod">
          <ac:chgData name="Phil Chang" userId="e7b1f57f-00e7-44ac-af6a-b10bf232981c" providerId="ADAL" clId="{DBBDFAFB-9B74-4292-8004-3DD5BA2D2E8E}" dt="2020-08-25T18:39:37.819" v="128" actId="14100"/>
          <ac:spMkLst>
            <pc:docMk/>
            <pc:sldMk cId="2166630089" sldId="486"/>
            <ac:spMk id="10" creationId="{7451C002-B493-4229-AD1E-FBC29BD3A1A2}"/>
          </ac:spMkLst>
        </pc:spChg>
        <pc:spChg chg="del mod">
          <ac:chgData name="Phil Chang" userId="e7b1f57f-00e7-44ac-af6a-b10bf232981c" providerId="ADAL" clId="{DBBDFAFB-9B74-4292-8004-3DD5BA2D2E8E}" dt="2020-08-25T18:39:25.655" v="98" actId="478"/>
          <ac:spMkLst>
            <pc:docMk/>
            <pc:sldMk cId="2166630089" sldId="486"/>
            <ac:spMk id="11" creationId="{43D82BF3-B067-4EDA-891F-1A9ADDD61F5C}"/>
          </ac:spMkLst>
        </pc:spChg>
        <pc:spChg chg="mod">
          <ac:chgData name="Phil Chang" userId="e7b1f57f-00e7-44ac-af6a-b10bf232981c" providerId="ADAL" clId="{DBBDFAFB-9B74-4292-8004-3DD5BA2D2E8E}" dt="2020-08-25T18:38:19.686" v="48" actId="20577"/>
          <ac:spMkLst>
            <pc:docMk/>
            <pc:sldMk cId="2166630089" sldId="486"/>
            <ac:spMk id="15" creationId="{CA7F6388-47B3-4B6B-A86A-16FA9A3A359D}"/>
          </ac:spMkLst>
        </pc:spChg>
        <pc:spChg chg="add del mod">
          <ac:chgData name="Phil Chang" userId="e7b1f57f-00e7-44ac-af6a-b10bf232981c" providerId="ADAL" clId="{DBBDFAFB-9B74-4292-8004-3DD5BA2D2E8E}" dt="2020-08-25T18:51:48.597" v="656" actId="478"/>
          <ac:spMkLst>
            <pc:docMk/>
            <pc:sldMk cId="2166630089" sldId="486"/>
            <ac:spMk id="18" creationId="{E04C0480-EA00-4DB6-A513-AC96841F50C4}"/>
          </ac:spMkLst>
        </pc:spChg>
        <pc:spChg chg="add mod">
          <ac:chgData name="Phil Chang" userId="e7b1f57f-00e7-44ac-af6a-b10bf232981c" providerId="ADAL" clId="{DBBDFAFB-9B74-4292-8004-3DD5BA2D2E8E}" dt="2020-08-25T19:01:39.438" v="687" actId="6549"/>
          <ac:spMkLst>
            <pc:docMk/>
            <pc:sldMk cId="2166630089" sldId="486"/>
            <ac:spMk id="20" creationId="{EE8763D7-963D-4B51-995F-07224039EE72}"/>
          </ac:spMkLst>
        </pc:spChg>
        <pc:spChg chg="add del mod">
          <ac:chgData name="Phil Chang" userId="e7b1f57f-00e7-44ac-af6a-b10bf232981c" providerId="ADAL" clId="{DBBDFAFB-9B74-4292-8004-3DD5BA2D2E8E}" dt="2020-08-25T18:57:42.212" v="671" actId="478"/>
          <ac:spMkLst>
            <pc:docMk/>
            <pc:sldMk cId="2166630089" sldId="486"/>
            <ac:spMk id="22" creationId="{68EE6774-6996-4CEE-9C06-44A609B71D2D}"/>
          </ac:spMkLst>
        </pc:spChg>
        <pc:spChg chg="add mod">
          <ac:chgData name="Phil Chang" userId="e7b1f57f-00e7-44ac-af6a-b10bf232981c" providerId="ADAL" clId="{DBBDFAFB-9B74-4292-8004-3DD5BA2D2E8E}" dt="2020-08-25T19:03:26.181" v="873" actId="1036"/>
          <ac:spMkLst>
            <pc:docMk/>
            <pc:sldMk cId="2166630089" sldId="486"/>
            <ac:spMk id="26" creationId="{67075DA6-E152-44AE-B357-872B1DAA2EDE}"/>
          </ac:spMkLst>
        </pc:spChg>
        <pc:spChg chg="add mod">
          <ac:chgData name="Phil Chang" userId="e7b1f57f-00e7-44ac-af6a-b10bf232981c" providerId="ADAL" clId="{DBBDFAFB-9B74-4292-8004-3DD5BA2D2E8E}" dt="2020-08-25T19:03:58.236" v="885" actId="14100"/>
          <ac:spMkLst>
            <pc:docMk/>
            <pc:sldMk cId="2166630089" sldId="486"/>
            <ac:spMk id="28" creationId="{22C8AC04-0548-4D36-8EBA-4D202BE3A5F8}"/>
          </ac:spMkLst>
        </pc:spChg>
        <pc:spChg chg="add mod">
          <ac:chgData name="Phil Chang" userId="e7b1f57f-00e7-44ac-af6a-b10bf232981c" providerId="ADAL" clId="{DBBDFAFB-9B74-4292-8004-3DD5BA2D2E8E}" dt="2020-08-25T19:04:30.453" v="926" actId="20577"/>
          <ac:spMkLst>
            <pc:docMk/>
            <pc:sldMk cId="2166630089" sldId="486"/>
            <ac:spMk id="29" creationId="{4CD972ED-EBE5-4BC4-A181-CCA10ECA3664}"/>
          </ac:spMkLst>
        </pc:spChg>
        <pc:spChg chg="add mod">
          <ac:chgData name="Phil Chang" userId="e7b1f57f-00e7-44ac-af6a-b10bf232981c" providerId="ADAL" clId="{DBBDFAFB-9B74-4292-8004-3DD5BA2D2E8E}" dt="2020-08-25T19:04:34.037" v="935" actId="20577"/>
          <ac:spMkLst>
            <pc:docMk/>
            <pc:sldMk cId="2166630089" sldId="486"/>
            <ac:spMk id="31" creationId="{A1F25776-2394-45F2-A653-D5459BF66B67}"/>
          </ac:spMkLst>
        </pc:spChg>
        <pc:graphicFrameChg chg="mod modGraphic">
          <ac:chgData name="Phil Chang" userId="e7b1f57f-00e7-44ac-af6a-b10bf232981c" providerId="ADAL" clId="{DBBDFAFB-9B74-4292-8004-3DD5BA2D2E8E}" dt="2020-08-25T18:46:58.453" v="557" actId="13238"/>
          <ac:graphicFrameMkLst>
            <pc:docMk/>
            <pc:sldMk cId="2166630089" sldId="486"/>
            <ac:graphicFrameMk id="6" creationId="{564F9724-A675-4BBA-87B6-2345586380A1}"/>
          </ac:graphicFrameMkLst>
        </pc:graphicFrameChg>
        <pc:graphicFrameChg chg="del">
          <ac:chgData name="Phil Chang" userId="e7b1f57f-00e7-44ac-af6a-b10bf232981c" providerId="ADAL" clId="{DBBDFAFB-9B74-4292-8004-3DD5BA2D2E8E}" dt="2020-08-25T18:38:54.314" v="62" actId="478"/>
          <ac:graphicFrameMkLst>
            <pc:docMk/>
            <pc:sldMk cId="2166630089" sldId="486"/>
            <ac:graphicFrameMk id="7" creationId="{90B25A7D-EE7B-43EB-AE37-CCF90F1F4719}"/>
          </ac:graphicFrameMkLst>
        </pc:graphicFrameChg>
        <pc:graphicFrameChg chg="add del">
          <ac:chgData name="Phil Chang" userId="e7b1f57f-00e7-44ac-af6a-b10bf232981c" providerId="ADAL" clId="{DBBDFAFB-9B74-4292-8004-3DD5BA2D2E8E}" dt="2020-08-25T18:47:29.863" v="559" actId="22"/>
          <ac:graphicFrameMkLst>
            <pc:docMk/>
            <pc:sldMk cId="2166630089" sldId="486"/>
            <ac:graphicFrameMk id="9" creationId="{2AD9DC86-551F-41A8-838C-F1FA70D2E1FD}"/>
          </ac:graphicFrameMkLst>
        </pc:graphicFrameChg>
        <pc:graphicFrameChg chg="add del">
          <ac:chgData name="Phil Chang" userId="e7b1f57f-00e7-44ac-af6a-b10bf232981c" providerId="ADAL" clId="{DBBDFAFB-9B74-4292-8004-3DD5BA2D2E8E}" dt="2020-08-25T18:47:33.494" v="561" actId="22"/>
          <ac:graphicFrameMkLst>
            <pc:docMk/>
            <pc:sldMk cId="2166630089" sldId="486"/>
            <ac:graphicFrameMk id="17" creationId="{BC82CDBE-B222-4716-835E-C7AB71C69077}"/>
          </ac:graphicFrameMkLst>
        </pc:graphicFrameChg>
        <pc:picChg chg="del mod">
          <ac:chgData name="Phil Chang" userId="e7b1f57f-00e7-44ac-af6a-b10bf232981c" providerId="ADAL" clId="{DBBDFAFB-9B74-4292-8004-3DD5BA2D2E8E}" dt="2020-08-25T18:52:02.244" v="663" actId="478"/>
          <ac:picMkLst>
            <pc:docMk/>
            <pc:sldMk cId="2166630089" sldId="486"/>
            <ac:picMk id="23" creationId="{59035AFB-E6F3-40A7-89D3-7506D1C69F35}"/>
          </ac:picMkLst>
        </pc:picChg>
        <pc:picChg chg="mod">
          <ac:chgData name="Phil Chang" userId="e7b1f57f-00e7-44ac-af6a-b10bf232981c" providerId="ADAL" clId="{DBBDFAFB-9B74-4292-8004-3DD5BA2D2E8E}" dt="2020-08-25T18:52:30.483" v="670" actId="1035"/>
          <ac:picMkLst>
            <pc:docMk/>
            <pc:sldMk cId="2166630089" sldId="486"/>
            <ac:picMk id="24" creationId="{684BA8D6-4536-46F3-809B-D79ECC8F7E93}"/>
          </ac:picMkLst>
        </pc:picChg>
        <pc:picChg chg="del mod">
          <ac:chgData name="Phil Chang" userId="e7b1f57f-00e7-44ac-af6a-b10bf232981c" providerId="ADAL" clId="{DBBDFAFB-9B74-4292-8004-3DD5BA2D2E8E}" dt="2020-08-25T19:03:47.701" v="879" actId="478"/>
          <ac:picMkLst>
            <pc:docMk/>
            <pc:sldMk cId="2166630089" sldId="486"/>
            <ac:picMk id="25" creationId="{8A153D3E-9A61-4745-A12F-8F65AA887F75}"/>
          </ac:picMkLst>
        </pc:picChg>
        <pc:picChg chg="del mod ord">
          <ac:chgData name="Phil Chang" userId="e7b1f57f-00e7-44ac-af6a-b10bf232981c" providerId="ADAL" clId="{DBBDFAFB-9B74-4292-8004-3DD5BA2D2E8E}" dt="2020-08-25T19:04:13.476" v="887" actId="478"/>
          <ac:picMkLst>
            <pc:docMk/>
            <pc:sldMk cId="2166630089" sldId="486"/>
            <ac:picMk id="32" creationId="{27331F15-DA4D-482F-852A-2E2C7C157394}"/>
          </ac:picMkLst>
        </pc:picChg>
        <pc:picChg chg="mod ord">
          <ac:chgData name="Phil Chang" userId="e7b1f57f-00e7-44ac-af6a-b10bf232981c" providerId="ADAL" clId="{DBBDFAFB-9B74-4292-8004-3DD5BA2D2E8E}" dt="2020-08-25T19:04:21.940" v="903" actId="1036"/>
          <ac:picMkLst>
            <pc:docMk/>
            <pc:sldMk cId="2166630089" sldId="486"/>
            <ac:picMk id="33" creationId="{2D4C1D35-CB03-4261-B9C8-1075DC9D3747}"/>
          </ac:picMkLst>
        </pc:picChg>
      </pc:sldChg>
      <pc:sldChg chg="addSp delSp modSp add mod">
        <pc:chgData name="Phil Chang" userId="e7b1f57f-00e7-44ac-af6a-b10bf232981c" providerId="ADAL" clId="{DBBDFAFB-9B74-4292-8004-3DD5BA2D2E8E}" dt="2020-08-25T19:13:21.566" v="1663"/>
        <pc:sldMkLst>
          <pc:docMk/>
          <pc:sldMk cId="1244273024" sldId="487"/>
        </pc:sldMkLst>
        <pc:spChg chg="mod">
          <ac:chgData name="Phil Chang" userId="e7b1f57f-00e7-44ac-af6a-b10bf232981c" providerId="ADAL" clId="{DBBDFAFB-9B74-4292-8004-3DD5BA2D2E8E}" dt="2020-08-25T19:05:56.309" v="1047" actId="20577"/>
          <ac:spMkLst>
            <pc:docMk/>
            <pc:sldMk cId="1244273024" sldId="487"/>
            <ac:spMk id="5" creationId="{EDD14150-E761-47B8-8B4A-C6F854F316D7}"/>
          </ac:spMkLst>
        </pc:spChg>
        <pc:spChg chg="add mod">
          <ac:chgData name="Phil Chang" userId="e7b1f57f-00e7-44ac-af6a-b10bf232981c" providerId="ADAL" clId="{DBBDFAFB-9B74-4292-8004-3DD5BA2D2E8E}" dt="2020-08-25T19:06:00.693" v="1069" actId="20577"/>
          <ac:spMkLst>
            <pc:docMk/>
            <pc:sldMk cId="1244273024" sldId="487"/>
            <ac:spMk id="7" creationId="{35519D28-D930-4D73-B03D-E0251E5BD998}"/>
          </ac:spMkLst>
        </pc:spChg>
        <pc:spChg chg="del">
          <ac:chgData name="Phil Chang" userId="e7b1f57f-00e7-44ac-af6a-b10bf232981c" providerId="ADAL" clId="{DBBDFAFB-9B74-4292-8004-3DD5BA2D2E8E}" dt="2020-08-25T19:05:39.686" v="1008" actId="478"/>
          <ac:spMkLst>
            <pc:docMk/>
            <pc:sldMk cId="1244273024" sldId="487"/>
            <ac:spMk id="8" creationId="{99F34E48-B577-45FD-ADFD-8F6672D9CA94}"/>
          </ac:spMkLst>
        </pc:spChg>
        <pc:spChg chg="add mod">
          <ac:chgData name="Phil Chang" userId="e7b1f57f-00e7-44ac-af6a-b10bf232981c" providerId="ADAL" clId="{DBBDFAFB-9B74-4292-8004-3DD5BA2D2E8E}" dt="2020-08-25T19:11:21.619" v="1630" actId="552"/>
          <ac:spMkLst>
            <pc:docMk/>
            <pc:sldMk cId="1244273024" sldId="487"/>
            <ac:spMk id="9" creationId="{2A9A8662-BD6B-4271-9B8F-0D808C1057FB}"/>
          </ac:spMkLst>
        </pc:spChg>
        <pc:spChg chg="mod">
          <ac:chgData name="Phil Chang" userId="e7b1f57f-00e7-44ac-af6a-b10bf232981c" providerId="ADAL" clId="{DBBDFAFB-9B74-4292-8004-3DD5BA2D2E8E}" dt="2020-08-25T19:07:34.389" v="1585" actId="20577"/>
          <ac:spMkLst>
            <pc:docMk/>
            <pc:sldMk cId="1244273024" sldId="487"/>
            <ac:spMk id="10" creationId="{7451C002-B493-4229-AD1E-FBC29BD3A1A2}"/>
          </ac:spMkLst>
        </pc:spChg>
        <pc:spChg chg="mod">
          <ac:chgData name="Phil Chang" userId="e7b1f57f-00e7-44ac-af6a-b10bf232981c" providerId="ADAL" clId="{DBBDFAFB-9B74-4292-8004-3DD5BA2D2E8E}" dt="2020-08-25T19:05:24.932" v="1003" actId="20577"/>
          <ac:spMkLst>
            <pc:docMk/>
            <pc:sldMk cId="1244273024" sldId="487"/>
            <ac:spMk id="15" creationId="{CA7F6388-47B3-4B6B-A86A-16FA9A3A359D}"/>
          </ac:spMkLst>
        </pc:spChg>
        <pc:spChg chg="del">
          <ac:chgData name="Phil Chang" userId="e7b1f57f-00e7-44ac-af6a-b10bf232981c" providerId="ADAL" clId="{DBBDFAFB-9B74-4292-8004-3DD5BA2D2E8E}" dt="2020-08-25T19:05:39.686" v="1008" actId="478"/>
          <ac:spMkLst>
            <pc:docMk/>
            <pc:sldMk cId="1244273024" sldId="487"/>
            <ac:spMk id="20" creationId="{EE8763D7-963D-4B51-995F-07224039EE72}"/>
          </ac:spMkLst>
        </pc:spChg>
        <pc:spChg chg="del">
          <ac:chgData name="Phil Chang" userId="e7b1f57f-00e7-44ac-af6a-b10bf232981c" providerId="ADAL" clId="{DBBDFAFB-9B74-4292-8004-3DD5BA2D2E8E}" dt="2020-08-25T19:05:36.164" v="1007" actId="478"/>
          <ac:spMkLst>
            <pc:docMk/>
            <pc:sldMk cId="1244273024" sldId="487"/>
            <ac:spMk id="26" creationId="{67075DA6-E152-44AE-B357-872B1DAA2EDE}"/>
          </ac:spMkLst>
        </pc:spChg>
        <pc:spChg chg="del">
          <ac:chgData name="Phil Chang" userId="e7b1f57f-00e7-44ac-af6a-b10bf232981c" providerId="ADAL" clId="{DBBDFAFB-9B74-4292-8004-3DD5BA2D2E8E}" dt="2020-08-25T19:05:36.164" v="1007" actId="478"/>
          <ac:spMkLst>
            <pc:docMk/>
            <pc:sldMk cId="1244273024" sldId="487"/>
            <ac:spMk id="28" creationId="{22C8AC04-0548-4D36-8EBA-4D202BE3A5F8}"/>
          </ac:spMkLst>
        </pc:spChg>
        <pc:spChg chg="del">
          <ac:chgData name="Phil Chang" userId="e7b1f57f-00e7-44ac-af6a-b10bf232981c" providerId="ADAL" clId="{DBBDFAFB-9B74-4292-8004-3DD5BA2D2E8E}" dt="2020-08-25T19:05:36.164" v="1007" actId="478"/>
          <ac:spMkLst>
            <pc:docMk/>
            <pc:sldMk cId="1244273024" sldId="487"/>
            <ac:spMk id="29" creationId="{4CD972ED-EBE5-4BC4-A181-CCA10ECA3664}"/>
          </ac:spMkLst>
        </pc:spChg>
        <pc:spChg chg="del">
          <ac:chgData name="Phil Chang" userId="e7b1f57f-00e7-44ac-af6a-b10bf232981c" providerId="ADAL" clId="{DBBDFAFB-9B74-4292-8004-3DD5BA2D2E8E}" dt="2020-08-25T19:05:36.164" v="1007" actId="478"/>
          <ac:spMkLst>
            <pc:docMk/>
            <pc:sldMk cId="1244273024" sldId="487"/>
            <ac:spMk id="31" creationId="{A1F25776-2394-45F2-A653-D5459BF66B67}"/>
          </ac:spMkLst>
        </pc:spChg>
        <pc:graphicFrameChg chg="del">
          <ac:chgData name="Phil Chang" userId="e7b1f57f-00e7-44ac-af6a-b10bf232981c" providerId="ADAL" clId="{DBBDFAFB-9B74-4292-8004-3DD5BA2D2E8E}" dt="2020-08-25T19:05:27.461" v="1004" actId="478"/>
          <ac:graphicFrameMkLst>
            <pc:docMk/>
            <pc:sldMk cId="1244273024" sldId="487"/>
            <ac:graphicFrameMk id="6" creationId="{564F9724-A675-4BBA-87B6-2345586380A1}"/>
          </ac:graphicFrameMkLst>
        </pc:graphicFrameChg>
        <pc:graphicFrameChg chg="add mod">
          <ac:chgData name="Phil Chang" userId="e7b1f57f-00e7-44ac-af6a-b10bf232981c" providerId="ADAL" clId="{DBBDFAFB-9B74-4292-8004-3DD5BA2D2E8E}" dt="2020-08-25T19:13:21.566" v="1663"/>
          <ac:graphicFrameMkLst>
            <pc:docMk/>
            <pc:sldMk cId="1244273024" sldId="487"/>
            <ac:graphicFrameMk id="27" creationId="{5F65357C-C105-47C2-A8A6-E8DCD5B5A99B}"/>
          </ac:graphicFrameMkLst>
        </pc:graphicFrameChg>
        <pc:picChg chg="add del mod">
          <ac:chgData name="Phil Chang" userId="e7b1f57f-00e7-44ac-af6a-b10bf232981c" providerId="ADAL" clId="{DBBDFAFB-9B74-4292-8004-3DD5BA2D2E8E}" dt="2020-08-25T19:10:56.500" v="1607" actId="478"/>
          <ac:picMkLst>
            <pc:docMk/>
            <pc:sldMk cId="1244273024" sldId="487"/>
            <ac:picMk id="11" creationId="{A14E0DEB-92CF-446D-A4CF-857C73067F47}"/>
          </ac:picMkLst>
        </pc:picChg>
        <pc:picChg chg="mod">
          <ac:chgData name="Phil Chang" userId="e7b1f57f-00e7-44ac-af6a-b10bf232981c" providerId="ADAL" clId="{DBBDFAFB-9B74-4292-8004-3DD5BA2D2E8E}" dt="2020-08-25T19:13:02.887" v="1660" actId="554"/>
          <ac:picMkLst>
            <pc:docMk/>
            <pc:sldMk cId="1244273024" sldId="487"/>
            <ac:picMk id="12" creationId="{4380A301-6FC8-469E-B409-0534F5C46F2D}"/>
          </ac:picMkLst>
        </pc:picChg>
        <pc:picChg chg="mod">
          <ac:chgData name="Phil Chang" userId="e7b1f57f-00e7-44ac-af6a-b10bf232981c" providerId="ADAL" clId="{DBBDFAFB-9B74-4292-8004-3DD5BA2D2E8E}" dt="2020-08-25T19:13:02.887" v="1660" actId="554"/>
          <ac:picMkLst>
            <pc:docMk/>
            <pc:sldMk cId="1244273024" sldId="487"/>
            <ac:picMk id="13" creationId="{8CFAA464-C61A-4671-BE5D-5D60BBA40D91}"/>
          </ac:picMkLst>
        </pc:picChg>
        <pc:picChg chg="del mod">
          <ac:chgData name="Phil Chang" userId="e7b1f57f-00e7-44ac-af6a-b10bf232981c" providerId="ADAL" clId="{DBBDFAFB-9B74-4292-8004-3DD5BA2D2E8E}" dt="2020-08-25T19:12:54.165" v="1657" actId="478"/>
          <ac:picMkLst>
            <pc:docMk/>
            <pc:sldMk cId="1244273024" sldId="487"/>
            <ac:picMk id="14" creationId="{15C131D4-43CC-4EDC-9C61-AFE1005E419A}"/>
          </ac:picMkLst>
        </pc:picChg>
        <pc:picChg chg="mod">
          <ac:chgData name="Phil Chang" userId="e7b1f57f-00e7-44ac-af6a-b10bf232981c" providerId="ADAL" clId="{DBBDFAFB-9B74-4292-8004-3DD5BA2D2E8E}" dt="2020-08-25T19:13:02.887" v="1660" actId="554"/>
          <ac:picMkLst>
            <pc:docMk/>
            <pc:sldMk cId="1244273024" sldId="487"/>
            <ac:picMk id="16" creationId="{700917A3-33FC-4408-B0F5-93226B612B7F}"/>
          </ac:picMkLst>
        </pc:picChg>
        <pc:picChg chg="del">
          <ac:chgData name="Phil Chang" userId="e7b1f57f-00e7-44ac-af6a-b10bf232981c" providerId="ADAL" clId="{DBBDFAFB-9B74-4292-8004-3DD5BA2D2E8E}" dt="2020-08-25T19:05:32.773" v="1005" actId="478"/>
          <ac:picMkLst>
            <pc:docMk/>
            <pc:sldMk cId="1244273024" sldId="487"/>
            <ac:picMk id="24" creationId="{684BA8D6-4536-46F3-809B-D79ECC8F7E93}"/>
          </ac:picMkLst>
        </pc:picChg>
        <pc:picChg chg="del">
          <ac:chgData name="Phil Chang" userId="e7b1f57f-00e7-44ac-af6a-b10bf232981c" providerId="ADAL" clId="{DBBDFAFB-9B74-4292-8004-3DD5BA2D2E8E}" dt="2020-08-25T19:05:33.279" v="1006" actId="478"/>
          <ac:picMkLst>
            <pc:docMk/>
            <pc:sldMk cId="1244273024" sldId="487"/>
            <ac:picMk id="33" creationId="{2D4C1D35-CB03-4261-B9C8-1075DC9D3747}"/>
          </ac:picMkLst>
        </pc:picChg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843840003" sldId="487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592497430" sldId="488"/>
        </pc:sldMkLst>
      </pc:sldChg>
      <pc:sldChg chg="addSp delSp modSp add mod">
        <pc:chgData name="Phil Chang" userId="e7b1f57f-00e7-44ac-af6a-b10bf232981c" providerId="ADAL" clId="{DBBDFAFB-9B74-4292-8004-3DD5BA2D2E8E}" dt="2020-08-25T19:18:21.829" v="2005" actId="20577"/>
        <pc:sldMkLst>
          <pc:docMk/>
          <pc:sldMk cId="2605233857" sldId="488"/>
        </pc:sldMkLst>
        <pc:spChg chg="mod">
          <ac:chgData name="Phil Chang" userId="e7b1f57f-00e7-44ac-af6a-b10bf232981c" providerId="ADAL" clId="{DBBDFAFB-9B74-4292-8004-3DD5BA2D2E8E}" dt="2020-08-25T19:13:58.326" v="1720" actId="20577"/>
          <ac:spMkLst>
            <pc:docMk/>
            <pc:sldMk cId="2605233857" sldId="488"/>
            <ac:spMk id="5" creationId="{EDD14150-E761-47B8-8B4A-C6F854F316D7}"/>
          </ac:spMkLst>
        </pc:spChg>
        <pc:spChg chg="mod">
          <ac:chgData name="Phil Chang" userId="e7b1f57f-00e7-44ac-af6a-b10bf232981c" providerId="ADAL" clId="{DBBDFAFB-9B74-4292-8004-3DD5BA2D2E8E}" dt="2020-08-25T19:14:03.333" v="1741" actId="20577"/>
          <ac:spMkLst>
            <pc:docMk/>
            <pc:sldMk cId="2605233857" sldId="488"/>
            <ac:spMk id="7" creationId="{35519D28-D930-4D73-B03D-E0251E5BD998}"/>
          </ac:spMkLst>
        </pc:spChg>
        <pc:spChg chg="del">
          <ac:chgData name="Phil Chang" userId="e7b1f57f-00e7-44ac-af6a-b10bf232981c" providerId="ADAL" clId="{DBBDFAFB-9B74-4292-8004-3DD5BA2D2E8E}" dt="2020-08-25T19:13:35.796" v="1687" actId="478"/>
          <ac:spMkLst>
            <pc:docMk/>
            <pc:sldMk cId="2605233857" sldId="488"/>
            <ac:spMk id="9" creationId="{2A9A8662-BD6B-4271-9B8F-0D808C1057FB}"/>
          </ac:spMkLst>
        </pc:spChg>
        <pc:spChg chg="mod">
          <ac:chgData name="Phil Chang" userId="e7b1f57f-00e7-44ac-af6a-b10bf232981c" providerId="ADAL" clId="{DBBDFAFB-9B74-4292-8004-3DD5BA2D2E8E}" dt="2020-08-25T19:17:10.517" v="1757" actId="14100"/>
          <ac:spMkLst>
            <pc:docMk/>
            <pc:sldMk cId="2605233857" sldId="488"/>
            <ac:spMk id="10" creationId="{7451C002-B493-4229-AD1E-FBC29BD3A1A2}"/>
          </ac:spMkLst>
        </pc:spChg>
        <pc:spChg chg="add mod">
          <ac:chgData name="Phil Chang" userId="e7b1f57f-00e7-44ac-af6a-b10bf232981c" providerId="ADAL" clId="{DBBDFAFB-9B74-4292-8004-3DD5BA2D2E8E}" dt="2020-08-25T19:16:56.285" v="1751" actId="14100"/>
          <ac:spMkLst>
            <pc:docMk/>
            <pc:sldMk cId="2605233857" sldId="488"/>
            <ac:spMk id="11" creationId="{3A9B344B-9E56-4479-B65C-EB4685561174}"/>
          </ac:spMkLst>
        </pc:spChg>
        <pc:spChg chg="add mod">
          <ac:chgData name="Phil Chang" userId="e7b1f57f-00e7-44ac-af6a-b10bf232981c" providerId="ADAL" clId="{DBBDFAFB-9B74-4292-8004-3DD5BA2D2E8E}" dt="2020-08-25T19:16:51.149" v="1750" actId="14100"/>
          <ac:spMkLst>
            <pc:docMk/>
            <pc:sldMk cId="2605233857" sldId="488"/>
            <ac:spMk id="14" creationId="{1C78E763-1317-4F2D-AA90-B1E2AE261A7D}"/>
          </ac:spMkLst>
        </pc:spChg>
        <pc:spChg chg="mod">
          <ac:chgData name="Phil Chang" userId="e7b1f57f-00e7-44ac-af6a-b10bf232981c" providerId="ADAL" clId="{DBBDFAFB-9B74-4292-8004-3DD5BA2D2E8E}" dt="2020-08-25T19:18:21.829" v="2005" actId="20577"/>
          <ac:spMkLst>
            <pc:docMk/>
            <pc:sldMk cId="2605233857" sldId="488"/>
            <ac:spMk id="15" creationId="{CA7F6388-47B3-4B6B-A86A-16FA9A3A359D}"/>
          </ac:spMkLst>
        </pc:spChg>
        <pc:spChg chg="add mod">
          <ac:chgData name="Phil Chang" userId="e7b1f57f-00e7-44ac-af6a-b10bf232981c" providerId="ADAL" clId="{DBBDFAFB-9B74-4292-8004-3DD5BA2D2E8E}" dt="2020-08-25T19:17:29.461" v="1845" actId="1038"/>
          <ac:spMkLst>
            <pc:docMk/>
            <pc:sldMk cId="2605233857" sldId="488"/>
            <ac:spMk id="20" creationId="{AA086157-19F5-4502-AC50-3BF6AC4341E1}"/>
          </ac:spMkLst>
        </pc:spChg>
        <pc:spChg chg="add mod">
          <ac:chgData name="Phil Chang" userId="e7b1f57f-00e7-44ac-af6a-b10bf232981c" providerId="ADAL" clId="{DBBDFAFB-9B74-4292-8004-3DD5BA2D2E8E}" dt="2020-08-25T19:17:29.461" v="1845" actId="1038"/>
          <ac:spMkLst>
            <pc:docMk/>
            <pc:sldMk cId="2605233857" sldId="488"/>
            <ac:spMk id="22" creationId="{C085B9A8-D79B-4768-B1BD-6402EC38A6BE}"/>
          </ac:spMkLst>
        </pc:spChg>
        <pc:picChg chg="mod">
          <ac:chgData name="Phil Chang" userId="e7b1f57f-00e7-44ac-af6a-b10bf232981c" providerId="ADAL" clId="{DBBDFAFB-9B74-4292-8004-3DD5BA2D2E8E}" dt="2020-08-25T19:16:35.195" v="1747" actId="555"/>
          <ac:picMkLst>
            <pc:docMk/>
            <pc:sldMk cId="2605233857" sldId="488"/>
            <ac:picMk id="6" creationId="{E20448A9-6F88-441E-AE56-19E3CFA26241}"/>
          </ac:picMkLst>
        </pc:picChg>
        <pc:picChg chg="mod">
          <ac:chgData name="Phil Chang" userId="e7b1f57f-00e7-44ac-af6a-b10bf232981c" providerId="ADAL" clId="{DBBDFAFB-9B74-4292-8004-3DD5BA2D2E8E}" dt="2020-08-25T19:16:35.195" v="1747" actId="555"/>
          <ac:picMkLst>
            <pc:docMk/>
            <pc:sldMk cId="2605233857" sldId="488"/>
            <ac:picMk id="8" creationId="{4F17D08B-6287-41C7-8CCA-73419B78447A}"/>
          </ac:picMkLst>
        </pc:picChg>
        <pc:picChg chg="del mod">
          <ac:chgData name="Phil Chang" userId="e7b1f57f-00e7-44ac-af6a-b10bf232981c" providerId="ADAL" clId="{DBBDFAFB-9B74-4292-8004-3DD5BA2D2E8E}" dt="2020-08-25T19:16:19.321" v="1744" actId="478"/>
          <ac:picMkLst>
            <pc:docMk/>
            <pc:sldMk cId="2605233857" sldId="488"/>
            <ac:picMk id="12" creationId="{4380A301-6FC8-469E-B409-0534F5C46F2D}"/>
          </ac:picMkLst>
        </pc:picChg>
        <pc:picChg chg="del mod">
          <ac:chgData name="Phil Chang" userId="e7b1f57f-00e7-44ac-af6a-b10bf232981c" providerId="ADAL" clId="{DBBDFAFB-9B74-4292-8004-3DD5BA2D2E8E}" dt="2020-08-25T19:14:08.822" v="1743" actId="478"/>
          <ac:picMkLst>
            <pc:docMk/>
            <pc:sldMk cId="2605233857" sldId="488"/>
            <ac:picMk id="13" creationId="{8CFAA464-C61A-4671-BE5D-5D60BBA40D91}"/>
          </ac:picMkLst>
        </pc:picChg>
        <pc:picChg chg="del">
          <ac:chgData name="Phil Chang" userId="e7b1f57f-00e7-44ac-af6a-b10bf232981c" providerId="ADAL" clId="{DBBDFAFB-9B74-4292-8004-3DD5BA2D2E8E}" dt="2020-08-25T19:13:35.796" v="1687" actId="478"/>
          <ac:picMkLst>
            <pc:docMk/>
            <pc:sldMk cId="2605233857" sldId="488"/>
            <ac:picMk id="16" creationId="{700917A3-33FC-4408-B0F5-93226B612B7F}"/>
          </ac:picMkLst>
        </pc:picChg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2460811704" sldId="493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910864336" sldId="494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181298048" sldId="509"/>
        </pc:sldMkLst>
      </pc:sldChg>
      <pc:sldChg chg="del">
        <pc:chgData name="Phil Chang" userId="e7b1f57f-00e7-44ac-af6a-b10bf232981c" providerId="ADAL" clId="{DBBDFAFB-9B74-4292-8004-3DD5BA2D2E8E}" dt="2020-08-25T18:33:12.930" v="39" actId="47"/>
        <pc:sldMkLst>
          <pc:docMk/>
          <pc:sldMk cId="11607014" sldId="515"/>
        </pc:sldMkLst>
      </pc:sldChg>
      <pc:sldChg chg="del">
        <pc:chgData name="Phil Chang" userId="e7b1f57f-00e7-44ac-af6a-b10bf232981c" providerId="ADAL" clId="{DBBDFAFB-9B74-4292-8004-3DD5BA2D2E8E}" dt="2020-08-25T18:33:12.930" v="39" actId="47"/>
        <pc:sldMkLst>
          <pc:docMk/>
          <pc:sldMk cId="3053366732" sldId="517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47683760" sldId="520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520528308" sldId="521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2296935736" sldId="522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677892875" sldId="523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610496675" sldId="524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849794421" sldId="525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840834346" sldId="526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1059893768" sldId="528"/>
        </pc:sldMkLst>
      </pc:sldChg>
      <pc:sldChg chg="del">
        <pc:chgData name="Phil Chang" userId="e7b1f57f-00e7-44ac-af6a-b10bf232981c" providerId="ADAL" clId="{DBBDFAFB-9B74-4292-8004-3DD5BA2D2E8E}" dt="2020-08-25T18:33:16.849" v="40" actId="47"/>
        <pc:sldMkLst>
          <pc:docMk/>
          <pc:sldMk cId="3384575303" sldId="529"/>
        </pc:sldMkLst>
      </pc:sldChg>
      <pc:sldMasterChg chg="del delSldLayout">
        <pc:chgData name="Phil Chang" userId="e7b1f57f-00e7-44ac-af6a-b10bf232981c" providerId="ADAL" clId="{DBBDFAFB-9B74-4292-8004-3DD5BA2D2E8E}" dt="2020-08-25T18:33:16.849" v="40" actId="47"/>
        <pc:sldMasterMkLst>
          <pc:docMk/>
          <pc:sldMasterMk cId="1176195609" sldId="2147483699"/>
        </pc:sldMasterMkLst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2960679192" sldId="2147483700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2533942283" sldId="2147483701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3420126654" sldId="2147483702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39517088" sldId="2147483703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3589679406" sldId="2147483704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799314618" sldId="2147483705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538800050" sldId="2147483706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2999807838" sldId="2147483707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3935311326" sldId="2147483708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1761612291" sldId="2147483709"/>
          </pc:sldLayoutMkLst>
        </pc:sldLayoutChg>
        <pc:sldLayoutChg chg="del">
          <pc:chgData name="Phil Chang" userId="e7b1f57f-00e7-44ac-af6a-b10bf232981c" providerId="ADAL" clId="{DBBDFAFB-9B74-4292-8004-3DD5BA2D2E8E}" dt="2020-08-25T18:33:16.849" v="40" actId="47"/>
          <pc:sldLayoutMkLst>
            <pc:docMk/>
            <pc:sldMasterMk cId="1176195609" sldId="2147483699"/>
            <pc:sldLayoutMk cId="2050179139" sldId="2147483710"/>
          </pc:sldLayoutMkLst>
        </pc:sldLayoutChg>
      </pc:sldMasterChg>
    </pc:docChg>
  </pc:docChgLst>
  <pc:docChgLst>
    <pc:chgData name="Phil Chang" userId="e7b1f57f-00e7-44ac-af6a-b10bf232981c" providerId="ADAL" clId="{0596C836-C8E2-4CDE-B710-1EC12C4AECE7}"/>
    <pc:docChg chg="undo custSel delSld modSld">
      <pc:chgData name="Phil Chang" userId="e7b1f57f-00e7-44ac-af6a-b10bf232981c" providerId="ADAL" clId="{0596C836-C8E2-4CDE-B710-1EC12C4AECE7}" dt="2020-09-16T14:27:42.899" v="980" actId="47"/>
      <pc:docMkLst>
        <pc:docMk/>
      </pc:docMkLst>
      <pc:sldChg chg="addSp delSp modSp mod">
        <pc:chgData name="Phil Chang" userId="e7b1f57f-00e7-44ac-af6a-b10bf232981c" providerId="ADAL" clId="{0596C836-C8E2-4CDE-B710-1EC12C4AECE7}" dt="2020-09-16T14:01:04.412" v="606" actId="14100"/>
        <pc:sldMkLst>
          <pc:docMk/>
          <pc:sldMk cId="2166630089" sldId="486"/>
        </pc:sldMkLst>
        <pc:spChg chg="mod">
          <ac:chgData name="Phil Chang" userId="e7b1f57f-00e7-44ac-af6a-b10bf232981c" providerId="ADAL" clId="{0596C836-C8E2-4CDE-B710-1EC12C4AECE7}" dt="2020-09-16T13:59:25.665" v="563" actId="12788"/>
          <ac:spMkLst>
            <pc:docMk/>
            <pc:sldMk cId="2166630089" sldId="486"/>
            <ac:spMk id="8" creationId="{99F34E48-B577-45FD-ADFD-8F6672D9CA94}"/>
          </ac:spMkLst>
        </pc:spChg>
        <pc:spChg chg="mod">
          <ac:chgData name="Phil Chang" userId="e7b1f57f-00e7-44ac-af6a-b10bf232981c" providerId="ADAL" clId="{0596C836-C8E2-4CDE-B710-1EC12C4AECE7}" dt="2020-09-16T13:42:01.819" v="138" actId="20577"/>
          <ac:spMkLst>
            <pc:docMk/>
            <pc:sldMk cId="2166630089" sldId="486"/>
            <ac:spMk id="10" creationId="{7451C002-B493-4229-AD1E-FBC29BD3A1A2}"/>
          </ac:spMkLst>
        </pc:spChg>
        <pc:spChg chg="mod">
          <ac:chgData name="Phil Chang" userId="e7b1f57f-00e7-44ac-af6a-b10bf232981c" providerId="ADAL" clId="{0596C836-C8E2-4CDE-B710-1EC12C4AECE7}" dt="2020-09-16T13:59:25.665" v="563" actId="12788"/>
          <ac:spMkLst>
            <pc:docMk/>
            <pc:sldMk cId="2166630089" sldId="486"/>
            <ac:spMk id="20" creationId="{EE8763D7-963D-4B51-995F-07224039EE72}"/>
          </ac:spMkLst>
        </pc:spChg>
        <pc:spChg chg="mod">
          <ac:chgData name="Phil Chang" userId="e7b1f57f-00e7-44ac-af6a-b10bf232981c" providerId="ADAL" clId="{0596C836-C8E2-4CDE-B710-1EC12C4AECE7}" dt="2020-09-16T14:01:02.069" v="605" actId="14100"/>
          <ac:spMkLst>
            <pc:docMk/>
            <pc:sldMk cId="2166630089" sldId="486"/>
            <ac:spMk id="26" creationId="{67075DA6-E152-44AE-B357-872B1DAA2EDE}"/>
          </ac:spMkLst>
        </pc:spChg>
        <pc:spChg chg="mod">
          <ac:chgData name="Phil Chang" userId="e7b1f57f-00e7-44ac-af6a-b10bf232981c" providerId="ADAL" clId="{0596C836-C8E2-4CDE-B710-1EC12C4AECE7}" dt="2020-09-16T14:01:04.412" v="606" actId="14100"/>
          <ac:spMkLst>
            <pc:docMk/>
            <pc:sldMk cId="2166630089" sldId="486"/>
            <ac:spMk id="28" creationId="{22C8AC04-0548-4D36-8EBA-4D202BE3A5F8}"/>
          </ac:spMkLst>
        </pc:spChg>
        <pc:spChg chg="del mod">
          <ac:chgData name="Phil Chang" userId="e7b1f57f-00e7-44ac-af6a-b10bf232981c" providerId="ADAL" clId="{0596C836-C8E2-4CDE-B710-1EC12C4AECE7}" dt="2020-09-16T14:00:55.837" v="604" actId="478"/>
          <ac:spMkLst>
            <pc:docMk/>
            <pc:sldMk cId="2166630089" sldId="486"/>
            <ac:spMk id="29" creationId="{4CD972ED-EBE5-4BC4-A181-CCA10ECA3664}"/>
          </ac:spMkLst>
        </pc:spChg>
        <pc:spChg chg="del mod">
          <ac:chgData name="Phil Chang" userId="e7b1f57f-00e7-44ac-af6a-b10bf232981c" providerId="ADAL" clId="{0596C836-C8E2-4CDE-B710-1EC12C4AECE7}" dt="2020-09-16T14:00:53.804" v="603" actId="478"/>
          <ac:spMkLst>
            <pc:docMk/>
            <pc:sldMk cId="2166630089" sldId="486"/>
            <ac:spMk id="31" creationId="{A1F25776-2394-45F2-A653-D5459BF66B67}"/>
          </ac:spMkLst>
        </pc:spChg>
        <pc:graphicFrameChg chg="mod modGraphic">
          <ac:chgData name="Phil Chang" userId="e7b1f57f-00e7-44ac-af6a-b10bf232981c" providerId="ADAL" clId="{0596C836-C8E2-4CDE-B710-1EC12C4AECE7}" dt="2020-09-16T13:53:55.581" v="530" actId="20577"/>
          <ac:graphicFrameMkLst>
            <pc:docMk/>
            <pc:sldMk cId="2166630089" sldId="486"/>
            <ac:graphicFrameMk id="6" creationId="{564F9724-A675-4BBA-87B6-2345586380A1}"/>
          </ac:graphicFrameMkLst>
        </pc:graphicFrameChg>
        <pc:picChg chg="del mod">
          <ac:chgData name="Phil Chang" userId="e7b1f57f-00e7-44ac-af6a-b10bf232981c" providerId="ADAL" clId="{0596C836-C8E2-4CDE-B710-1EC12C4AECE7}" dt="2020-09-16T13:42:48.317" v="156" actId="478"/>
          <ac:picMkLst>
            <pc:docMk/>
            <pc:sldMk cId="2166630089" sldId="486"/>
            <ac:picMk id="7" creationId="{A62A9551-56AC-49C7-9BFF-A8C6AA5546BC}"/>
          </ac:picMkLst>
        </pc:picChg>
        <pc:picChg chg="mod">
          <ac:chgData name="Phil Chang" userId="e7b1f57f-00e7-44ac-af6a-b10bf232981c" providerId="ADAL" clId="{0596C836-C8E2-4CDE-B710-1EC12C4AECE7}" dt="2020-09-16T13:59:25.665" v="563" actId="12788"/>
          <ac:picMkLst>
            <pc:docMk/>
            <pc:sldMk cId="2166630089" sldId="486"/>
            <ac:picMk id="9" creationId="{EADC3982-2D88-4E0D-9C5A-EF62A58A10F8}"/>
          </ac:picMkLst>
        </pc:picChg>
        <pc:picChg chg="mod ord">
          <ac:chgData name="Phil Chang" userId="e7b1f57f-00e7-44ac-af6a-b10bf232981c" providerId="ADAL" clId="{0596C836-C8E2-4CDE-B710-1EC12C4AECE7}" dt="2020-09-16T13:59:29.417" v="564" actId="167"/>
          <ac:picMkLst>
            <pc:docMk/>
            <pc:sldMk cId="2166630089" sldId="486"/>
            <ac:picMk id="11" creationId="{A649C073-926E-426C-8001-F237E3C75951}"/>
          </ac:picMkLst>
        </pc:picChg>
        <pc:picChg chg="del">
          <ac:chgData name="Phil Chang" userId="e7b1f57f-00e7-44ac-af6a-b10bf232981c" providerId="ADAL" clId="{0596C836-C8E2-4CDE-B710-1EC12C4AECE7}" dt="2020-09-16T13:42:43.660" v="146" actId="478"/>
          <ac:picMkLst>
            <pc:docMk/>
            <pc:sldMk cId="2166630089" sldId="486"/>
            <ac:picMk id="24" creationId="{684BA8D6-4536-46F3-809B-D79ECC8F7E93}"/>
          </ac:picMkLst>
        </pc:picChg>
        <pc:picChg chg="del">
          <ac:chgData name="Phil Chang" userId="e7b1f57f-00e7-44ac-af6a-b10bf232981c" providerId="ADAL" clId="{0596C836-C8E2-4CDE-B710-1EC12C4AECE7}" dt="2020-09-16T13:59:04.252" v="531" actId="478"/>
          <ac:picMkLst>
            <pc:docMk/>
            <pc:sldMk cId="2166630089" sldId="486"/>
            <ac:picMk id="33" creationId="{2D4C1D35-CB03-4261-B9C8-1075DC9D3747}"/>
          </ac:picMkLst>
        </pc:picChg>
        <pc:cxnChg chg="add mod">
          <ac:chgData name="Phil Chang" userId="e7b1f57f-00e7-44ac-af6a-b10bf232981c" providerId="ADAL" clId="{0596C836-C8E2-4CDE-B710-1EC12C4AECE7}" dt="2020-09-16T14:00:29.773" v="602" actId="692"/>
          <ac:cxnSpMkLst>
            <pc:docMk/>
            <pc:sldMk cId="2166630089" sldId="486"/>
            <ac:cxnSpMk id="13" creationId="{2F38C8BA-7B05-4FD4-8C3B-B6BC00E7DB90}"/>
          </ac:cxnSpMkLst>
        </pc:cxnChg>
      </pc:sldChg>
      <pc:sldChg chg="addSp delSp modSp mod">
        <pc:chgData name="Phil Chang" userId="e7b1f57f-00e7-44ac-af6a-b10bf232981c" providerId="ADAL" clId="{0596C836-C8E2-4CDE-B710-1EC12C4AECE7}" dt="2020-09-16T14:27:39.022" v="979" actId="1036"/>
        <pc:sldMkLst>
          <pc:docMk/>
          <pc:sldMk cId="1244273024" sldId="487"/>
        </pc:sldMkLst>
        <pc:spChg chg="mod">
          <ac:chgData name="Phil Chang" userId="e7b1f57f-00e7-44ac-af6a-b10bf232981c" providerId="ADAL" clId="{0596C836-C8E2-4CDE-B710-1EC12C4AECE7}" dt="2020-09-16T14:24:00.510" v="825" actId="1036"/>
          <ac:spMkLst>
            <pc:docMk/>
            <pc:sldMk cId="1244273024" sldId="487"/>
            <ac:spMk id="5" creationId="{EDD14150-E761-47B8-8B4A-C6F854F316D7}"/>
          </ac:spMkLst>
        </pc:spChg>
        <pc:spChg chg="mod">
          <ac:chgData name="Phil Chang" userId="e7b1f57f-00e7-44ac-af6a-b10bf232981c" providerId="ADAL" clId="{0596C836-C8E2-4CDE-B710-1EC12C4AECE7}" dt="2020-09-16T14:24:00.510" v="825" actId="1036"/>
          <ac:spMkLst>
            <pc:docMk/>
            <pc:sldMk cId="1244273024" sldId="487"/>
            <ac:spMk id="7" creationId="{35519D28-D930-4D73-B03D-E0251E5BD998}"/>
          </ac:spMkLst>
        </pc:spChg>
        <pc:spChg chg="mod">
          <ac:chgData name="Phil Chang" userId="e7b1f57f-00e7-44ac-af6a-b10bf232981c" providerId="ADAL" clId="{0596C836-C8E2-4CDE-B710-1EC12C4AECE7}" dt="2020-09-16T14:24:00.510" v="825" actId="1036"/>
          <ac:spMkLst>
            <pc:docMk/>
            <pc:sldMk cId="1244273024" sldId="487"/>
            <ac:spMk id="9" creationId="{2A9A8662-BD6B-4271-9B8F-0D808C1057FB}"/>
          </ac:spMkLst>
        </pc:spChg>
        <pc:spChg chg="mod">
          <ac:chgData name="Phil Chang" userId="e7b1f57f-00e7-44ac-af6a-b10bf232981c" providerId="ADAL" clId="{0596C836-C8E2-4CDE-B710-1EC12C4AECE7}" dt="2020-09-16T14:03:46.445" v="728" actId="20577"/>
          <ac:spMkLst>
            <pc:docMk/>
            <pc:sldMk cId="1244273024" sldId="487"/>
            <ac:spMk id="10" creationId="{7451C002-B493-4229-AD1E-FBC29BD3A1A2}"/>
          </ac:spMkLst>
        </pc:spChg>
        <pc:spChg chg="mod">
          <ac:chgData name="Phil Chang" userId="e7b1f57f-00e7-44ac-af6a-b10bf232981c" providerId="ADAL" clId="{0596C836-C8E2-4CDE-B710-1EC12C4AECE7}" dt="2020-09-16T14:18:18.765" v="774" actId="20577"/>
          <ac:spMkLst>
            <pc:docMk/>
            <pc:sldMk cId="1244273024" sldId="487"/>
            <ac:spMk id="15" creationId="{CA7F6388-47B3-4B6B-A86A-16FA9A3A359D}"/>
          </ac:spMkLst>
        </pc:spChg>
        <pc:spChg chg="add mod">
          <ac:chgData name="Phil Chang" userId="e7b1f57f-00e7-44ac-af6a-b10bf232981c" providerId="ADAL" clId="{0596C836-C8E2-4CDE-B710-1EC12C4AECE7}" dt="2020-09-16T14:27:05.518" v="966" actId="207"/>
          <ac:spMkLst>
            <pc:docMk/>
            <pc:sldMk cId="1244273024" sldId="487"/>
            <ac:spMk id="31" creationId="{A1A3E2AB-A6C7-4C55-AA53-BD69659FAEB4}"/>
          </ac:spMkLst>
        </pc:spChg>
        <pc:spChg chg="mod">
          <ac:chgData name="Phil Chang" userId="e7b1f57f-00e7-44ac-af6a-b10bf232981c" providerId="ADAL" clId="{0596C836-C8E2-4CDE-B710-1EC12C4AECE7}" dt="2020-09-16T14:27:15.824" v="968" actId="108"/>
          <ac:spMkLst>
            <pc:docMk/>
            <pc:sldMk cId="1244273024" sldId="487"/>
            <ac:spMk id="37" creationId="{F76716C6-6C4F-432E-A2CA-3700899F9362}"/>
          </ac:spMkLst>
        </pc:spChg>
        <pc:spChg chg="mod">
          <ac:chgData name="Phil Chang" userId="e7b1f57f-00e7-44ac-af6a-b10bf232981c" providerId="ADAL" clId="{0596C836-C8E2-4CDE-B710-1EC12C4AECE7}" dt="2020-09-16T14:27:02.124" v="964" actId="207"/>
          <ac:spMkLst>
            <pc:docMk/>
            <pc:sldMk cId="1244273024" sldId="487"/>
            <ac:spMk id="40" creationId="{AB020CF8-AEA4-4585-8CB5-4F12EB12E475}"/>
          </ac:spMkLst>
        </pc:spChg>
        <pc:grpChg chg="add mod">
          <ac:chgData name="Phil Chang" userId="e7b1f57f-00e7-44ac-af6a-b10bf232981c" providerId="ADAL" clId="{0596C836-C8E2-4CDE-B710-1EC12C4AECE7}" dt="2020-09-16T14:27:39.022" v="979" actId="1036"/>
          <ac:grpSpMkLst>
            <pc:docMk/>
            <pc:sldMk cId="1244273024" sldId="487"/>
            <ac:grpSpMk id="35" creationId="{62C8954C-A96C-4E2B-8C1E-BCE297EED484}"/>
          </ac:grpSpMkLst>
        </pc:grpChg>
        <pc:grpChg chg="add mod">
          <ac:chgData name="Phil Chang" userId="e7b1f57f-00e7-44ac-af6a-b10bf232981c" providerId="ADAL" clId="{0596C836-C8E2-4CDE-B710-1EC12C4AECE7}" dt="2020-09-16T14:27:39.022" v="979" actId="1036"/>
          <ac:grpSpMkLst>
            <pc:docMk/>
            <pc:sldMk cId="1244273024" sldId="487"/>
            <ac:grpSpMk id="36" creationId="{BFB095F0-9445-4AE7-B105-45F5D29DAEFA}"/>
          </ac:grpSpMkLst>
        </pc:grpChg>
        <pc:grpChg chg="add mod">
          <ac:chgData name="Phil Chang" userId="e7b1f57f-00e7-44ac-af6a-b10bf232981c" providerId="ADAL" clId="{0596C836-C8E2-4CDE-B710-1EC12C4AECE7}" dt="2020-09-16T14:27:39.022" v="979" actId="1036"/>
          <ac:grpSpMkLst>
            <pc:docMk/>
            <pc:sldMk cId="1244273024" sldId="487"/>
            <ac:grpSpMk id="39" creationId="{66813C1F-05A2-4F0A-8832-2043E480B4C2}"/>
          </ac:grpSpMkLst>
        </pc:grpChg>
        <pc:picChg chg="del mod">
          <ac:chgData name="Phil Chang" userId="e7b1f57f-00e7-44ac-af6a-b10bf232981c" providerId="ADAL" clId="{0596C836-C8E2-4CDE-B710-1EC12C4AECE7}" dt="2020-09-16T14:20:22.701" v="776" actId="478"/>
          <ac:picMkLst>
            <pc:docMk/>
            <pc:sldMk cId="1244273024" sldId="487"/>
            <ac:picMk id="6" creationId="{C28DCD96-6334-499A-8FC6-788013FE4BA0}"/>
          </ac:picMkLst>
        </pc:picChg>
        <pc:picChg chg="del mod">
          <ac:chgData name="Phil Chang" userId="e7b1f57f-00e7-44ac-af6a-b10bf232981c" providerId="ADAL" clId="{0596C836-C8E2-4CDE-B710-1EC12C4AECE7}" dt="2020-09-16T14:20:22.701" v="776" actId="478"/>
          <ac:picMkLst>
            <pc:docMk/>
            <pc:sldMk cId="1244273024" sldId="487"/>
            <ac:picMk id="8" creationId="{55FE3815-A154-47BF-BE79-ADD5C15DCA39}"/>
          </ac:picMkLst>
        </pc:picChg>
        <pc:picChg chg="del mod">
          <ac:chgData name="Phil Chang" userId="e7b1f57f-00e7-44ac-af6a-b10bf232981c" providerId="ADAL" clId="{0596C836-C8E2-4CDE-B710-1EC12C4AECE7}" dt="2020-09-16T14:20:22.701" v="776" actId="478"/>
          <ac:picMkLst>
            <pc:docMk/>
            <pc:sldMk cId="1244273024" sldId="487"/>
            <ac:picMk id="11" creationId="{DC478D39-C469-410B-B850-6E9F93E3C06D}"/>
          </ac:picMkLst>
        </pc:picChg>
        <pc:picChg chg="del">
          <ac:chgData name="Phil Chang" userId="e7b1f57f-00e7-44ac-af6a-b10bf232981c" providerId="ADAL" clId="{0596C836-C8E2-4CDE-B710-1EC12C4AECE7}" dt="2020-09-16T14:02:27.020" v="621" actId="478"/>
          <ac:picMkLst>
            <pc:docMk/>
            <pc:sldMk cId="1244273024" sldId="487"/>
            <ac:picMk id="12" creationId="{4380A301-6FC8-469E-B409-0534F5C46F2D}"/>
          </ac:picMkLst>
        </pc:picChg>
        <pc:picChg chg="del">
          <ac:chgData name="Phil Chang" userId="e7b1f57f-00e7-44ac-af6a-b10bf232981c" providerId="ADAL" clId="{0596C836-C8E2-4CDE-B710-1EC12C4AECE7}" dt="2020-09-16T14:02:27.020" v="621" actId="478"/>
          <ac:picMkLst>
            <pc:docMk/>
            <pc:sldMk cId="1244273024" sldId="487"/>
            <ac:picMk id="13" creationId="{8CFAA464-C61A-4671-BE5D-5D60BBA40D91}"/>
          </ac:picMkLst>
        </pc:picChg>
        <pc:picChg chg="mod">
          <ac:chgData name="Phil Chang" userId="e7b1f57f-00e7-44ac-af6a-b10bf232981c" providerId="ADAL" clId="{0596C836-C8E2-4CDE-B710-1EC12C4AECE7}" dt="2020-09-16T14:27:36.158" v="976" actId="1035"/>
          <ac:picMkLst>
            <pc:docMk/>
            <pc:sldMk cId="1244273024" sldId="487"/>
            <ac:picMk id="14" creationId="{2D738F3A-2B5F-470E-A394-DA0425FE0528}"/>
          </ac:picMkLst>
        </pc:picChg>
        <pc:picChg chg="del">
          <ac:chgData name="Phil Chang" userId="e7b1f57f-00e7-44ac-af6a-b10bf232981c" providerId="ADAL" clId="{0596C836-C8E2-4CDE-B710-1EC12C4AECE7}" dt="2020-09-16T14:02:27.020" v="621" actId="478"/>
          <ac:picMkLst>
            <pc:docMk/>
            <pc:sldMk cId="1244273024" sldId="487"/>
            <ac:picMk id="16" creationId="{700917A3-33FC-4408-B0F5-93226B612B7F}"/>
          </ac:picMkLst>
        </pc:picChg>
        <pc:picChg chg="mod">
          <ac:chgData name="Phil Chang" userId="e7b1f57f-00e7-44ac-af6a-b10bf232981c" providerId="ADAL" clId="{0596C836-C8E2-4CDE-B710-1EC12C4AECE7}" dt="2020-09-16T14:27:36.158" v="976" actId="1035"/>
          <ac:picMkLst>
            <pc:docMk/>
            <pc:sldMk cId="1244273024" sldId="487"/>
            <ac:picMk id="17" creationId="{95E37E8E-8112-4506-804C-333BF2DCFC9B}"/>
          </ac:picMkLst>
        </pc:picChg>
        <pc:picChg chg="mod">
          <ac:chgData name="Phil Chang" userId="e7b1f57f-00e7-44ac-af6a-b10bf232981c" providerId="ADAL" clId="{0596C836-C8E2-4CDE-B710-1EC12C4AECE7}" dt="2020-09-16T14:27:36.158" v="976" actId="1035"/>
          <ac:picMkLst>
            <pc:docMk/>
            <pc:sldMk cId="1244273024" sldId="487"/>
            <ac:picMk id="18" creationId="{62EFA7BA-3BC3-4AD3-A8B3-F77F6B20B498}"/>
          </ac:picMkLst>
        </pc:picChg>
        <pc:picChg chg="add del mod">
          <ac:chgData name="Phil Chang" userId="e7b1f57f-00e7-44ac-af6a-b10bf232981c" providerId="ADAL" clId="{0596C836-C8E2-4CDE-B710-1EC12C4AECE7}" dt="2020-09-16T14:22:55.021" v="810" actId="478"/>
          <ac:picMkLst>
            <pc:docMk/>
            <pc:sldMk cId="1244273024" sldId="487"/>
            <ac:picMk id="20" creationId="{E09AB010-A35E-49F7-837C-ABBACE1C4B6C}"/>
          </ac:picMkLst>
        </pc:picChg>
        <pc:picChg chg="add del mod">
          <ac:chgData name="Phil Chang" userId="e7b1f57f-00e7-44ac-af6a-b10bf232981c" providerId="ADAL" clId="{0596C836-C8E2-4CDE-B710-1EC12C4AECE7}" dt="2020-09-16T14:22:55.021" v="810" actId="478"/>
          <ac:picMkLst>
            <pc:docMk/>
            <pc:sldMk cId="1244273024" sldId="487"/>
            <ac:picMk id="22" creationId="{8E1F4127-A1FF-4556-8876-F5708B35C1AA}"/>
          </ac:picMkLst>
        </pc:picChg>
        <pc:picChg chg="add del mod">
          <ac:chgData name="Phil Chang" userId="e7b1f57f-00e7-44ac-af6a-b10bf232981c" providerId="ADAL" clId="{0596C836-C8E2-4CDE-B710-1EC12C4AECE7}" dt="2020-09-16T14:22:55.021" v="810" actId="478"/>
          <ac:picMkLst>
            <pc:docMk/>
            <pc:sldMk cId="1244273024" sldId="487"/>
            <ac:picMk id="24" creationId="{E5ECA7E4-CA91-4768-9C4B-155837743E89}"/>
          </ac:picMkLst>
        </pc:picChg>
        <pc:picChg chg="mod">
          <ac:chgData name="Phil Chang" userId="e7b1f57f-00e7-44ac-af6a-b10bf232981c" providerId="ADAL" clId="{0596C836-C8E2-4CDE-B710-1EC12C4AECE7}" dt="2020-09-16T14:26:11.182" v="947" actId="1036"/>
          <ac:picMkLst>
            <pc:docMk/>
            <pc:sldMk cId="1244273024" sldId="487"/>
            <ac:picMk id="25" creationId="{06DAD13B-52A6-431F-8E0E-0BF4FE7E71C1}"/>
          </ac:picMkLst>
        </pc:picChg>
        <pc:picChg chg="mod">
          <ac:chgData name="Phil Chang" userId="e7b1f57f-00e7-44ac-af6a-b10bf232981c" providerId="ADAL" clId="{0596C836-C8E2-4CDE-B710-1EC12C4AECE7}" dt="2020-09-16T14:26:11.182" v="947" actId="1036"/>
          <ac:picMkLst>
            <pc:docMk/>
            <pc:sldMk cId="1244273024" sldId="487"/>
            <ac:picMk id="26" creationId="{CFBEA725-766F-49D1-9D8D-D6A46CFBE350}"/>
          </ac:picMkLst>
        </pc:picChg>
        <pc:picChg chg="mod">
          <ac:chgData name="Phil Chang" userId="e7b1f57f-00e7-44ac-af6a-b10bf232981c" providerId="ADAL" clId="{0596C836-C8E2-4CDE-B710-1EC12C4AECE7}" dt="2020-09-16T14:26:11.182" v="947" actId="1036"/>
          <ac:picMkLst>
            <pc:docMk/>
            <pc:sldMk cId="1244273024" sldId="487"/>
            <ac:picMk id="27" creationId="{158AA893-DEBF-4972-80F1-EF3086665288}"/>
          </ac:picMkLst>
        </pc:picChg>
        <pc:cxnChg chg="add mod">
          <ac:chgData name="Phil Chang" userId="e7b1f57f-00e7-44ac-af6a-b10bf232981c" providerId="ADAL" clId="{0596C836-C8E2-4CDE-B710-1EC12C4AECE7}" dt="2020-09-16T14:26:40.656" v="957" actId="692"/>
          <ac:cxnSpMkLst>
            <pc:docMk/>
            <pc:sldMk cId="1244273024" sldId="487"/>
            <ac:cxnSpMk id="29" creationId="{140CB9DD-1DE4-40D9-AD03-9CD42527ED9C}"/>
          </ac:cxnSpMkLst>
        </pc:cxnChg>
        <pc:cxnChg chg="add mod">
          <ac:chgData name="Phil Chang" userId="e7b1f57f-00e7-44ac-af6a-b10bf232981c" providerId="ADAL" clId="{0596C836-C8E2-4CDE-B710-1EC12C4AECE7}" dt="2020-09-16T14:26:40.656" v="957" actId="692"/>
          <ac:cxnSpMkLst>
            <pc:docMk/>
            <pc:sldMk cId="1244273024" sldId="487"/>
            <ac:cxnSpMk id="30" creationId="{1D4D57C4-5D91-4651-BE0D-313442C33D00}"/>
          </ac:cxnSpMkLst>
        </pc:cxnChg>
        <pc:cxnChg chg="add mod">
          <ac:chgData name="Phil Chang" userId="e7b1f57f-00e7-44ac-af6a-b10bf232981c" providerId="ADAL" clId="{0596C836-C8E2-4CDE-B710-1EC12C4AECE7}" dt="2020-09-16T14:26:49.224" v="959" actId="692"/>
          <ac:cxnSpMkLst>
            <pc:docMk/>
            <pc:sldMk cId="1244273024" sldId="487"/>
            <ac:cxnSpMk id="33" creationId="{8FBF91F5-FF8F-410D-953B-05BD152D49E4}"/>
          </ac:cxnSpMkLst>
        </pc:cxnChg>
        <pc:cxnChg chg="add del mod">
          <ac:chgData name="Phil Chang" userId="e7b1f57f-00e7-44ac-af6a-b10bf232981c" providerId="ADAL" clId="{0596C836-C8E2-4CDE-B710-1EC12C4AECE7}" dt="2020-09-16T14:26:35.086" v="954" actId="478"/>
          <ac:cxnSpMkLst>
            <pc:docMk/>
            <pc:sldMk cId="1244273024" sldId="487"/>
            <ac:cxnSpMk id="34" creationId="{E7E7A07E-B7F7-4DBE-88DA-61C7688A84DA}"/>
          </ac:cxnSpMkLst>
        </pc:cxnChg>
        <pc:cxnChg chg="mod">
          <ac:chgData name="Phil Chang" userId="e7b1f57f-00e7-44ac-af6a-b10bf232981c" providerId="ADAL" clId="{0596C836-C8E2-4CDE-B710-1EC12C4AECE7}" dt="2020-09-16T14:27:19.171" v="969" actId="692"/>
          <ac:cxnSpMkLst>
            <pc:docMk/>
            <pc:sldMk cId="1244273024" sldId="487"/>
            <ac:cxnSpMk id="38" creationId="{B5ABEFE2-9B8B-4872-8E69-188DEBB108D5}"/>
          </ac:cxnSpMkLst>
        </pc:cxnChg>
        <pc:cxnChg chg="mod">
          <ac:chgData name="Phil Chang" userId="e7b1f57f-00e7-44ac-af6a-b10bf232981c" providerId="ADAL" clId="{0596C836-C8E2-4CDE-B710-1EC12C4AECE7}" dt="2020-09-16T14:27:24.205" v="970" actId="692"/>
          <ac:cxnSpMkLst>
            <pc:docMk/>
            <pc:sldMk cId="1244273024" sldId="487"/>
            <ac:cxnSpMk id="41" creationId="{E8BD235F-E472-46A2-A132-D9B5F5A1B314}"/>
          </ac:cxnSpMkLst>
        </pc:cxnChg>
      </pc:sldChg>
      <pc:sldChg chg="addSp delSp modSp del mod">
        <pc:chgData name="Phil Chang" userId="e7b1f57f-00e7-44ac-af6a-b10bf232981c" providerId="ADAL" clId="{0596C836-C8E2-4CDE-B710-1EC12C4AECE7}" dt="2020-09-16T14:27:42.899" v="980" actId="47"/>
        <pc:sldMkLst>
          <pc:docMk/>
          <pc:sldMk cId="2605233857" sldId="488"/>
        </pc:sldMkLst>
        <pc:spChg chg="mod">
          <ac:chgData name="Phil Chang" userId="e7b1f57f-00e7-44ac-af6a-b10bf232981c" providerId="ADAL" clId="{0596C836-C8E2-4CDE-B710-1EC12C4AECE7}" dt="2020-09-16T14:17:43.869" v="753" actId="14100"/>
          <ac:spMkLst>
            <pc:docMk/>
            <pc:sldMk cId="2605233857" sldId="488"/>
            <ac:spMk id="11" creationId="{3A9B344B-9E56-4479-B65C-EB4685561174}"/>
          </ac:spMkLst>
        </pc:spChg>
        <pc:spChg chg="del">
          <ac:chgData name="Phil Chang" userId="e7b1f57f-00e7-44ac-af6a-b10bf232981c" providerId="ADAL" clId="{0596C836-C8E2-4CDE-B710-1EC12C4AECE7}" dt="2020-09-16T14:17:01.309" v="744" actId="478"/>
          <ac:spMkLst>
            <pc:docMk/>
            <pc:sldMk cId="2605233857" sldId="488"/>
            <ac:spMk id="14" creationId="{1C78E763-1317-4F2D-AA90-B1E2AE261A7D}"/>
          </ac:spMkLst>
        </pc:spChg>
        <pc:spChg chg="add mod">
          <ac:chgData name="Phil Chang" userId="e7b1f57f-00e7-44ac-af6a-b10bf232981c" providerId="ADAL" clId="{0596C836-C8E2-4CDE-B710-1EC12C4AECE7}" dt="2020-09-16T14:17:37.157" v="751" actId="14100"/>
          <ac:spMkLst>
            <pc:docMk/>
            <pc:sldMk cId="2605233857" sldId="488"/>
            <ac:spMk id="16" creationId="{76DE3C77-E84A-441A-A7EC-FE43F5DAF281}"/>
          </ac:spMkLst>
        </pc:spChg>
        <pc:spChg chg="del">
          <ac:chgData name="Phil Chang" userId="e7b1f57f-00e7-44ac-af6a-b10bf232981c" providerId="ADAL" clId="{0596C836-C8E2-4CDE-B710-1EC12C4AECE7}" dt="2020-09-16T14:17:06.045" v="745" actId="478"/>
          <ac:spMkLst>
            <pc:docMk/>
            <pc:sldMk cId="2605233857" sldId="488"/>
            <ac:spMk id="20" creationId="{AA086157-19F5-4502-AC50-3BF6AC4341E1}"/>
          </ac:spMkLst>
        </pc:spChg>
        <pc:spChg chg="del">
          <ac:chgData name="Phil Chang" userId="e7b1f57f-00e7-44ac-af6a-b10bf232981c" providerId="ADAL" clId="{0596C836-C8E2-4CDE-B710-1EC12C4AECE7}" dt="2020-09-16T14:17:06.045" v="745" actId="478"/>
          <ac:spMkLst>
            <pc:docMk/>
            <pc:sldMk cId="2605233857" sldId="488"/>
            <ac:spMk id="22" creationId="{C085B9A8-D79B-4768-B1BD-6402EC38A6BE}"/>
          </ac:spMkLst>
        </pc:spChg>
        <pc:picChg chg="del">
          <ac:chgData name="Phil Chang" userId="e7b1f57f-00e7-44ac-af6a-b10bf232981c" providerId="ADAL" clId="{0596C836-C8E2-4CDE-B710-1EC12C4AECE7}" dt="2020-09-16T14:16:29.149" v="729" actId="478"/>
          <ac:picMkLst>
            <pc:docMk/>
            <pc:sldMk cId="2605233857" sldId="488"/>
            <ac:picMk id="6" creationId="{E20448A9-6F88-441E-AE56-19E3CFA26241}"/>
          </ac:picMkLst>
        </pc:picChg>
        <pc:picChg chg="del">
          <ac:chgData name="Phil Chang" userId="e7b1f57f-00e7-44ac-af6a-b10bf232981c" providerId="ADAL" clId="{0596C836-C8E2-4CDE-B710-1EC12C4AECE7}" dt="2020-09-16T14:17:06.045" v="745" actId="478"/>
          <ac:picMkLst>
            <pc:docMk/>
            <pc:sldMk cId="2605233857" sldId="488"/>
            <ac:picMk id="8" creationId="{4F17D08B-6287-41C7-8CCA-73419B78447A}"/>
          </ac:picMkLst>
        </pc:picChg>
        <pc:picChg chg="del">
          <ac:chgData name="Phil Chang" userId="e7b1f57f-00e7-44ac-af6a-b10bf232981c" providerId="ADAL" clId="{0596C836-C8E2-4CDE-B710-1EC12C4AECE7}" dt="2020-09-16T14:16:33.342" v="730"/>
          <ac:picMkLst>
            <pc:docMk/>
            <pc:sldMk cId="2605233857" sldId="488"/>
            <ac:picMk id="9" creationId="{CB82CC52-F05B-42BF-B6D2-96B6862004E2}"/>
          </ac:picMkLst>
        </pc:picChg>
        <pc:picChg chg="mod ord">
          <ac:chgData name="Phil Chang" userId="e7b1f57f-00e7-44ac-af6a-b10bf232981c" providerId="ADAL" clId="{0596C836-C8E2-4CDE-B710-1EC12C4AECE7}" dt="2020-09-16T14:17:21.029" v="747" actId="14100"/>
          <ac:picMkLst>
            <pc:docMk/>
            <pc:sldMk cId="2605233857" sldId="488"/>
            <ac:picMk id="12" creationId="{5EDED2F5-0619-4959-99B7-BDE2EF5EE2F7}"/>
          </ac:picMkLst>
        </pc:picChg>
        <pc:picChg chg="mod">
          <ac:chgData name="Phil Chang" userId="e7b1f57f-00e7-44ac-af6a-b10bf232981c" providerId="ADAL" clId="{0596C836-C8E2-4CDE-B710-1EC12C4AECE7}" dt="2020-09-16T14:17:21.029" v="747" actId="14100"/>
          <ac:picMkLst>
            <pc:docMk/>
            <pc:sldMk cId="2605233857" sldId="488"/>
            <ac:picMk id="13" creationId="{8E153B99-18C0-474B-95C1-7E63A648CA61}"/>
          </ac:picMkLst>
        </pc:picChg>
      </pc:sldChg>
    </pc:docChg>
  </pc:docChgLst>
  <pc:docChgLst>
    <pc:chgData name="Research" userId="6d0d1ae8-c320-4474-9460-a16bbe15094f" providerId="ADAL" clId="{9C53EEF7-9A8D-4CDF-B888-0F74E13753F0}"/>
    <pc:docChg chg="custSel modSld">
      <pc:chgData name="Research" userId="6d0d1ae8-c320-4474-9460-a16bbe15094f" providerId="ADAL" clId="{9C53EEF7-9A8D-4CDF-B888-0F74E13753F0}" dt="2020-09-16T23:46:47.333" v="565" actId="20577"/>
      <pc:docMkLst>
        <pc:docMk/>
      </pc:docMkLst>
      <pc:sldChg chg="delSp modSp mod">
        <pc:chgData name="Research" userId="6d0d1ae8-c320-4474-9460-a16bbe15094f" providerId="ADAL" clId="{9C53EEF7-9A8D-4CDF-B888-0F74E13753F0}" dt="2020-09-16T23:37:12.154" v="331" actId="1036"/>
        <pc:sldMkLst>
          <pc:docMk/>
          <pc:sldMk cId="2166630089" sldId="486"/>
        </pc:sldMkLst>
        <pc:spChg chg="mod">
          <ac:chgData name="Research" userId="6d0d1ae8-c320-4474-9460-a16bbe15094f" providerId="ADAL" clId="{9C53EEF7-9A8D-4CDF-B888-0F74E13753F0}" dt="2020-09-16T23:37:12.154" v="331" actId="1036"/>
          <ac:spMkLst>
            <pc:docMk/>
            <pc:sldMk cId="2166630089" sldId="486"/>
            <ac:spMk id="5" creationId="{EDD14150-E761-47B8-8B4A-C6F854F316D7}"/>
          </ac:spMkLst>
        </pc:spChg>
        <pc:spChg chg="mod">
          <ac:chgData name="Research" userId="6d0d1ae8-c320-4474-9460-a16bbe15094f" providerId="ADAL" clId="{9C53EEF7-9A8D-4CDF-B888-0F74E13753F0}" dt="2020-09-16T23:37:12.154" v="331" actId="1036"/>
          <ac:spMkLst>
            <pc:docMk/>
            <pc:sldMk cId="2166630089" sldId="486"/>
            <ac:spMk id="8" creationId="{99F34E48-B577-45FD-ADFD-8F6672D9CA94}"/>
          </ac:spMkLst>
        </pc:spChg>
        <pc:spChg chg="mod">
          <ac:chgData name="Research" userId="6d0d1ae8-c320-4474-9460-a16bbe15094f" providerId="ADAL" clId="{9C53EEF7-9A8D-4CDF-B888-0F74E13753F0}" dt="2020-09-16T23:36:46.901" v="325" actId="6549"/>
          <ac:spMkLst>
            <pc:docMk/>
            <pc:sldMk cId="2166630089" sldId="486"/>
            <ac:spMk id="10" creationId="{7451C002-B493-4229-AD1E-FBC29BD3A1A2}"/>
          </ac:spMkLst>
        </pc:spChg>
        <pc:spChg chg="mod">
          <ac:chgData name="Research" userId="6d0d1ae8-c320-4474-9460-a16bbe15094f" providerId="ADAL" clId="{9C53EEF7-9A8D-4CDF-B888-0F74E13753F0}" dt="2020-09-16T23:27:53.244" v="115" actId="14100"/>
          <ac:spMkLst>
            <pc:docMk/>
            <pc:sldMk cId="2166630089" sldId="486"/>
            <ac:spMk id="26" creationId="{67075DA6-E152-44AE-B357-872B1DAA2EDE}"/>
          </ac:spMkLst>
        </pc:spChg>
        <pc:spChg chg="mod">
          <ac:chgData name="Research" userId="6d0d1ae8-c320-4474-9460-a16bbe15094f" providerId="ADAL" clId="{9C53EEF7-9A8D-4CDF-B888-0F74E13753F0}" dt="2020-09-16T23:27:58.319" v="116" actId="14100"/>
          <ac:spMkLst>
            <pc:docMk/>
            <pc:sldMk cId="2166630089" sldId="486"/>
            <ac:spMk id="28" creationId="{22C8AC04-0548-4D36-8EBA-4D202BE3A5F8}"/>
          </ac:spMkLst>
        </pc:spChg>
        <pc:graphicFrameChg chg="modGraphic">
          <ac:chgData name="Research" userId="6d0d1ae8-c320-4474-9460-a16bbe15094f" providerId="ADAL" clId="{9C53EEF7-9A8D-4CDF-B888-0F74E13753F0}" dt="2020-09-16T23:30:12.548" v="203" actId="20577"/>
          <ac:graphicFrameMkLst>
            <pc:docMk/>
            <pc:sldMk cId="2166630089" sldId="486"/>
            <ac:graphicFrameMk id="6" creationId="{564F9724-A675-4BBA-87B6-2345586380A1}"/>
          </ac:graphicFrameMkLst>
        </pc:graphicFrameChg>
        <pc:picChg chg="mod">
          <ac:chgData name="Research" userId="6d0d1ae8-c320-4474-9460-a16bbe15094f" providerId="ADAL" clId="{9C53EEF7-9A8D-4CDF-B888-0F74E13753F0}" dt="2020-09-16T23:27:10.462" v="3" actId="14100"/>
          <ac:picMkLst>
            <pc:docMk/>
            <pc:sldMk cId="2166630089" sldId="486"/>
            <ac:picMk id="7" creationId="{0C1EFB0E-55CD-4B43-8B3F-A86BA02E5B14}"/>
          </ac:picMkLst>
        </pc:picChg>
        <pc:picChg chg="del">
          <ac:chgData name="Research" userId="6d0d1ae8-c320-4474-9460-a16bbe15094f" providerId="ADAL" clId="{9C53EEF7-9A8D-4CDF-B888-0F74E13753F0}" dt="2020-09-16T23:26:57.084" v="0" actId="478"/>
          <ac:picMkLst>
            <pc:docMk/>
            <pc:sldMk cId="2166630089" sldId="486"/>
            <ac:picMk id="9" creationId="{EADC3982-2D88-4E0D-9C5A-EF62A58A10F8}"/>
          </ac:picMkLst>
        </pc:picChg>
        <pc:picChg chg="del">
          <ac:chgData name="Research" userId="6d0d1ae8-c320-4474-9460-a16bbe15094f" providerId="ADAL" clId="{9C53EEF7-9A8D-4CDF-B888-0F74E13753F0}" dt="2020-09-16T23:27:27.483" v="4" actId="478"/>
          <ac:picMkLst>
            <pc:docMk/>
            <pc:sldMk cId="2166630089" sldId="486"/>
            <ac:picMk id="11" creationId="{A649C073-926E-426C-8001-F237E3C75951}"/>
          </ac:picMkLst>
        </pc:picChg>
        <pc:picChg chg="mod ord">
          <ac:chgData name="Research" userId="6d0d1ae8-c320-4474-9460-a16bbe15094f" providerId="ADAL" clId="{9C53EEF7-9A8D-4CDF-B888-0F74E13753F0}" dt="2020-09-16T23:28:34.277" v="178" actId="1035"/>
          <ac:picMkLst>
            <pc:docMk/>
            <pc:sldMk cId="2166630089" sldId="486"/>
            <ac:picMk id="12" creationId="{2879D76B-E786-4BB9-BF64-5EF3ED3A3D0A}"/>
          </ac:picMkLst>
        </pc:picChg>
        <pc:cxnChg chg="mod">
          <ac:chgData name="Research" userId="6d0d1ae8-c320-4474-9460-a16bbe15094f" providerId="ADAL" clId="{9C53EEF7-9A8D-4CDF-B888-0F74E13753F0}" dt="2020-09-16T23:28:14.056" v="168" actId="1035"/>
          <ac:cxnSpMkLst>
            <pc:docMk/>
            <pc:sldMk cId="2166630089" sldId="486"/>
            <ac:cxnSpMk id="13" creationId="{2F38C8BA-7B05-4FD4-8C3B-B6BC00E7DB90}"/>
          </ac:cxnSpMkLst>
        </pc:cxnChg>
      </pc:sldChg>
      <pc:sldChg chg="delSp modSp mod">
        <pc:chgData name="Research" userId="6d0d1ae8-c320-4474-9460-a16bbe15094f" providerId="ADAL" clId="{9C53EEF7-9A8D-4CDF-B888-0F74E13753F0}" dt="2020-09-16T23:46:47.333" v="565" actId="20577"/>
        <pc:sldMkLst>
          <pc:docMk/>
          <pc:sldMk cId="1244273024" sldId="487"/>
        </pc:sldMkLst>
        <pc:spChg chg="mod">
          <ac:chgData name="Research" userId="6d0d1ae8-c320-4474-9460-a16bbe15094f" providerId="ADAL" clId="{9C53EEF7-9A8D-4CDF-B888-0F74E13753F0}" dt="2020-09-16T23:32:51.945" v="212" actId="14100"/>
          <ac:spMkLst>
            <pc:docMk/>
            <pc:sldMk cId="1244273024" sldId="487"/>
            <ac:spMk id="5" creationId="{EDD14150-E761-47B8-8B4A-C6F854F316D7}"/>
          </ac:spMkLst>
        </pc:spChg>
        <pc:spChg chg="mod">
          <ac:chgData name="Research" userId="6d0d1ae8-c320-4474-9460-a16bbe15094f" providerId="ADAL" clId="{9C53EEF7-9A8D-4CDF-B888-0F74E13753F0}" dt="2020-09-16T23:32:51.945" v="212" actId="14100"/>
          <ac:spMkLst>
            <pc:docMk/>
            <pc:sldMk cId="1244273024" sldId="487"/>
            <ac:spMk id="7" creationId="{35519D28-D930-4D73-B03D-E0251E5BD998}"/>
          </ac:spMkLst>
        </pc:spChg>
        <pc:spChg chg="del">
          <ac:chgData name="Research" userId="6d0d1ae8-c320-4474-9460-a16bbe15094f" providerId="ADAL" clId="{9C53EEF7-9A8D-4CDF-B888-0F74E13753F0}" dt="2020-09-16T23:32:19.581" v="205" actId="478"/>
          <ac:spMkLst>
            <pc:docMk/>
            <pc:sldMk cId="1244273024" sldId="487"/>
            <ac:spMk id="9" creationId="{2A9A8662-BD6B-4271-9B8F-0D808C1057FB}"/>
          </ac:spMkLst>
        </pc:spChg>
        <pc:spChg chg="mod">
          <ac:chgData name="Research" userId="6d0d1ae8-c320-4474-9460-a16bbe15094f" providerId="ADAL" clId="{9C53EEF7-9A8D-4CDF-B888-0F74E13753F0}" dt="2020-09-16T23:46:47.333" v="565" actId="20577"/>
          <ac:spMkLst>
            <pc:docMk/>
            <pc:sldMk cId="1244273024" sldId="487"/>
            <ac:spMk id="10" creationId="{7451C002-B493-4229-AD1E-FBC29BD3A1A2}"/>
          </ac:spMkLst>
        </pc:spChg>
        <pc:grpChg chg="mod">
          <ac:chgData name="Research" userId="6d0d1ae8-c320-4474-9460-a16bbe15094f" providerId="ADAL" clId="{9C53EEF7-9A8D-4CDF-B888-0F74E13753F0}" dt="2020-09-16T23:33:10.640" v="216" actId="14100"/>
          <ac:grpSpMkLst>
            <pc:docMk/>
            <pc:sldMk cId="1244273024" sldId="487"/>
            <ac:grpSpMk id="35" creationId="{62C8954C-A96C-4E2B-8C1E-BCE297EED484}"/>
          </ac:grpSpMkLst>
        </pc:grpChg>
        <pc:grpChg chg="mod">
          <ac:chgData name="Research" userId="6d0d1ae8-c320-4474-9460-a16bbe15094f" providerId="ADAL" clId="{9C53EEF7-9A8D-4CDF-B888-0F74E13753F0}" dt="2020-09-16T23:33:16.343" v="217" actId="14100"/>
          <ac:grpSpMkLst>
            <pc:docMk/>
            <pc:sldMk cId="1244273024" sldId="487"/>
            <ac:grpSpMk id="36" creationId="{BFB095F0-9445-4AE7-B105-45F5D29DAEFA}"/>
          </ac:grpSpMkLst>
        </pc:grpChg>
        <pc:grpChg chg="del">
          <ac:chgData name="Research" userId="6d0d1ae8-c320-4474-9460-a16bbe15094f" providerId="ADAL" clId="{9C53EEF7-9A8D-4CDF-B888-0F74E13753F0}" dt="2020-09-16T23:32:21.541" v="206" actId="478"/>
          <ac:grpSpMkLst>
            <pc:docMk/>
            <pc:sldMk cId="1244273024" sldId="487"/>
            <ac:grpSpMk id="39" creationId="{66813C1F-05A2-4F0A-8832-2043E480B4C2}"/>
          </ac:grpSpMkLst>
        </pc:grpChg>
        <pc:picChg chg="mod">
          <ac:chgData name="Research" userId="6d0d1ae8-c320-4474-9460-a16bbe15094f" providerId="ADAL" clId="{9C53EEF7-9A8D-4CDF-B888-0F74E13753F0}" dt="2020-09-16T23:35:38.045" v="258" actId="1036"/>
          <ac:picMkLst>
            <pc:docMk/>
            <pc:sldMk cId="1244273024" sldId="487"/>
            <ac:picMk id="6" creationId="{D03F8C7A-88FC-49BF-908F-79BD53E8C8E7}"/>
          </ac:picMkLst>
        </pc:picChg>
        <pc:picChg chg="mod">
          <ac:chgData name="Research" userId="6d0d1ae8-c320-4474-9460-a16bbe15094f" providerId="ADAL" clId="{9C53EEF7-9A8D-4CDF-B888-0F74E13753F0}" dt="2020-09-16T23:35:38.045" v="258" actId="1036"/>
          <ac:picMkLst>
            <pc:docMk/>
            <pc:sldMk cId="1244273024" sldId="487"/>
            <ac:picMk id="8" creationId="{8989F0BB-D7D8-49E5-AF16-0D644FB13983}"/>
          </ac:picMkLst>
        </pc:picChg>
        <pc:picChg chg="mod">
          <ac:chgData name="Research" userId="6d0d1ae8-c320-4474-9460-a16bbe15094f" providerId="ADAL" clId="{9C53EEF7-9A8D-4CDF-B888-0F74E13753F0}" dt="2020-09-16T23:35:30.614" v="253" actId="1036"/>
          <ac:picMkLst>
            <pc:docMk/>
            <pc:sldMk cId="1244273024" sldId="487"/>
            <ac:picMk id="11" creationId="{B6F5361B-AEE8-4720-ABD6-2F5745724128}"/>
          </ac:picMkLst>
        </pc:picChg>
        <pc:picChg chg="mod">
          <ac:chgData name="Research" userId="6d0d1ae8-c320-4474-9460-a16bbe15094f" providerId="ADAL" clId="{9C53EEF7-9A8D-4CDF-B888-0F74E13753F0}" dt="2020-09-16T23:35:30.614" v="253" actId="1036"/>
          <ac:picMkLst>
            <pc:docMk/>
            <pc:sldMk cId="1244273024" sldId="487"/>
            <ac:picMk id="12" creationId="{72719093-B063-4028-99A1-0933F7DD650E}"/>
          </ac:picMkLst>
        </pc:picChg>
        <pc:picChg chg="del mod">
          <ac:chgData name="Research" userId="6d0d1ae8-c320-4474-9460-a16bbe15094f" providerId="ADAL" clId="{9C53EEF7-9A8D-4CDF-B888-0F74E13753F0}" dt="2020-09-16T23:34:23.447" v="218" actId="478"/>
          <ac:picMkLst>
            <pc:docMk/>
            <pc:sldMk cId="1244273024" sldId="487"/>
            <ac:picMk id="14" creationId="{2D738F3A-2B5F-470E-A394-DA0425FE0528}"/>
          </ac:picMkLst>
        </pc:picChg>
        <pc:picChg chg="del">
          <ac:chgData name="Research" userId="6d0d1ae8-c320-4474-9460-a16bbe15094f" providerId="ADAL" clId="{9C53EEF7-9A8D-4CDF-B888-0F74E13753F0}" dt="2020-09-16T23:32:35.112" v="210" actId="478"/>
          <ac:picMkLst>
            <pc:docMk/>
            <pc:sldMk cId="1244273024" sldId="487"/>
            <ac:picMk id="17" creationId="{95E37E8E-8112-4506-804C-333BF2DCFC9B}"/>
          </ac:picMkLst>
        </pc:picChg>
        <pc:picChg chg="del">
          <ac:chgData name="Research" userId="6d0d1ae8-c320-4474-9460-a16bbe15094f" providerId="ADAL" clId="{9C53EEF7-9A8D-4CDF-B888-0F74E13753F0}" dt="2020-09-16T23:32:19.581" v="205" actId="478"/>
          <ac:picMkLst>
            <pc:docMk/>
            <pc:sldMk cId="1244273024" sldId="487"/>
            <ac:picMk id="18" creationId="{62EFA7BA-3BC3-4AD3-A8B3-F77F6B20B498}"/>
          </ac:picMkLst>
        </pc:picChg>
        <pc:picChg chg="del">
          <ac:chgData name="Research" userId="6d0d1ae8-c320-4474-9460-a16bbe15094f" providerId="ADAL" clId="{9C53EEF7-9A8D-4CDF-B888-0F74E13753F0}" dt="2020-09-16T23:33:05.801" v="215" actId="478"/>
          <ac:picMkLst>
            <pc:docMk/>
            <pc:sldMk cId="1244273024" sldId="487"/>
            <ac:picMk id="25" creationId="{06DAD13B-52A6-431F-8E0E-0BF4FE7E71C1}"/>
          </ac:picMkLst>
        </pc:picChg>
        <pc:picChg chg="del">
          <ac:chgData name="Research" userId="6d0d1ae8-c320-4474-9460-a16bbe15094f" providerId="ADAL" clId="{9C53EEF7-9A8D-4CDF-B888-0F74E13753F0}" dt="2020-09-16T23:32:35.112" v="210" actId="478"/>
          <ac:picMkLst>
            <pc:docMk/>
            <pc:sldMk cId="1244273024" sldId="487"/>
            <ac:picMk id="26" creationId="{CFBEA725-766F-49D1-9D8D-D6A46CFBE350}"/>
          </ac:picMkLst>
        </pc:picChg>
        <pc:picChg chg="del">
          <ac:chgData name="Research" userId="6d0d1ae8-c320-4474-9460-a16bbe15094f" providerId="ADAL" clId="{9C53EEF7-9A8D-4CDF-B888-0F74E13753F0}" dt="2020-09-16T23:32:19.581" v="205" actId="478"/>
          <ac:picMkLst>
            <pc:docMk/>
            <pc:sldMk cId="1244273024" sldId="487"/>
            <ac:picMk id="27" creationId="{158AA893-DEBF-4972-80F1-EF3086665288}"/>
          </ac:picMkLst>
        </pc:picChg>
        <pc:cxnChg chg="mod">
          <ac:chgData name="Research" userId="6d0d1ae8-c320-4474-9460-a16bbe15094f" providerId="ADAL" clId="{9C53EEF7-9A8D-4CDF-B888-0F74E13753F0}" dt="2020-09-16T23:32:57.926" v="213" actId="408"/>
          <ac:cxnSpMkLst>
            <pc:docMk/>
            <pc:sldMk cId="1244273024" sldId="487"/>
            <ac:cxnSpMk id="29" creationId="{140CB9DD-1DE4-40D9-AD03-9CD42527ED9C}"/>
          </ac:cxnSpMkLst>
        </pc:cxnChg>
        <pc:cxnChg chg="del">
          <ac:chgData name="Research" userId="6d0d1ae8-c320-4474-9460-a16bbe15094f" providerId="ADAL" clId="{9C53EEF7-9A8D-4CDF-B888-0F74E13753F0}" dt="2020-09-16T23:32:16.900" v="204" actId="478"/>
          <ac:cxnSpMkLst>
            <pc:docMk/>
            <pc:sldMk cId="1244273024" sldId="487"/>
            <ac:cxnSpMk id="30" creationId="{1D4D57C4-5D91-4651-BE0D-313442C33D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60" tIns="46579" rIns="93160" bIns="46579" rtlCol="0"/>
          <a:lstStyle>
            <a:lvl1pPr algn="r">
              <a:defRPr sz="1300"/>
            </a:lvl1pPr>
          </a:lstStyle>
          <a:p>
            <a:fld id="{A06EBE13-0547-43AD-B29C-08758C778CAE}" type="datetimeFigureOut">
              <a:rPr lang="es-MX" smtClean="0"/>
              <a:t>16/09/2020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60" tIns="46579" rIns="93160" bIns="46579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60" tIns="46579" rIns="93160" bIns="46579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l">
              <a:defRPr sz="13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60" tIns="46579" rIns="93160" bIns="46579" rtlCol="0" anchor="b"/>
          <a:lstStyle>
            <a:lvl1pPr algn="r">
              <a:defRPr sz="1300"/>
            </a:lvl1pPr>
          </a:lstStyle>
          <a:p>
            <a:fld id="{F8F63B35-8087-4A8F-B362-AA8C4E1D177F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2259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3AD5EFB7-F4B1-452A-98C9-33027637AFBE}"/>
              </a:ext>
            </a:extLst>
          </p:cNvPr>
          <p:cNvGrpSpPr/>
          <p:nvPr userDrawn="1"/>
        </p:nvGrpSpPr>
        <p:grpSpPr>
          <a:xfrm>
            <a:off x="14935011" y="291562"/>
            <a:ext cx="737658" cy="828000"/>
            <a:chOff x="15035641" y="397886"/>
            <a:chExt cx="737658" cy="828000"/>
          </a:xfrm>
        </p:grpSpPr>
        <p:sp>
          <p:nvSpPr>
            <p:cNvPr id="19" name="bk object 18">
              <a:extLst>
                <a:ext uri="{FF2B5EF4-FFF2-40B4-BE49-F238E27FC236}">
                  <a16:creationId xmlns:a16="http://schemas.microsoft.com/office/drawing/2014/main" id="{4F5C3E40-6422-47B5-ADD4-87BAFE6AEFDC}"/>
                </a:ext>
              </a:extLst>
            </p:cNvPr>
            <p:cNvSpPr/>
            <p:nvPr userDrawn="1"/>
          </p:nvSpPr>
          <p:spPr>
            <a:xfrm>
              <a:off x="15425189" y="397886"/>
              <a:ext cx="348110" cy="8280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bk object 19">
              <a:extLst>
                <a:ext uri="{FF2B5EF4-FFF2-40B4-BE49-F238E27FC236}">
                  <a16:creationId xmlns:a16="http://schemas.microsoft.com/office/drawing/2014/main" id="{83F6A797-BCF9-4995-9F54-9B73B4EAECEE}"/>
                </a:ext>
              </a:extLst>
            </p:cNvPr>
            <p:cNvSpPr/>
            <p:nvPr userDrawn="1"/>
          </p:nvSpPr>
          <p:spPr>
            <a:xfrm>
              <a:off x="15035641" y="397886"/>
              <a:ext cx="348522" cy="8280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F65FD1C-DD91-4848-9B88-BC2351BF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244" y="8515293"/>
            <a:ext cx="2955470" cy="486326"/>
          </a:xfrm>
        </p:spPr>
        <p:txBody>
          <a:bodyPr/>
          <a:lstStyle>
            <a:lvl1pPr marL="12700" algn="ctr" defTabSz="457200" rtl="0" eaLnBrk="1" latinLnBrk="0" hangingPunct="1">
              <a:spcBef>
                <a:spcPts val="25"/>
              </a:spcBef>
              <a:defRPr lang="es-MX" sz="1300" b="1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CA" dirty="0"/>
              <a:t>TSX-V: MGR | OTCQB: MGLQF</a:t>
            </a:r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848F9DD-3C3B-4146-8E0D-BCB81A8C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9016" y="8515293"/>
            <a:ext cx="5480507" cy="486326"/>
          </a:xfrm>
        </p:spPr>
        <p:txBody>
          <a:bodyPr/>
          <a:lstStyle>
            <a:lvl1pPr>
              <a:defRPr lang="en-US" sz="1300" b="0" i="0" kern="1200" spc="-10" dirty="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 b="1" dirty="0"/>
              <a:t>MAGNA GOLD </a:t>
            </a:r>
            <a:r>
              <a:rPr lang="es-MX" dirty="0"/>
              <a:t>CORPORATE PRESENTATION | APRIL 2020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9274B39-335D-458B-80A2-7DBB9297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700105" y="8515293"/>
            <a:ext cx="1248908" cy="486326"/>
          </a:xfrm>
        </p:spPr>
        <p:txBody>
          <a:bodyPr/>
          <a:lstStyle>
            <a:lvl1pPr algn="ctr">
              <a:defRPr lang="es-MX" sz="13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fld id="{5909C2B6-EF00-4FA7-83DB-66135218D2C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8018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114" userDrawn="1">
          <p15:clr>
            <a:srgbClr val="FBAE40"/>
          </p15:clr>
        </p15:guide>
        <p15:guide id="2" orient="horz" pos="745" userDrawn="1">
          <p15:clr>
            <a:srgbClr val="FBAE40"/>
          </p15:clr>
        </p15:guide>
        <p15:guide id="3" pos="306" userDrawn="1">
          <p15:clr>
            <a:srgbClr val="FBAE40"/>
          </p15:clr>
        </p15:guide>
        <p15:guide id="4" pos="9923" userDrawn="1">
          <p15:clr>
            <a:srgbClr val="FBAE40"/>
          </p15:clr>
        </p15:guide>
        <p15:guide id="5" orient="horz" pos="5349" userDrawn="1">
          <p15:clr>
            <a:srgbClr val="FBAE40"/>
          </p15:clr>
        </p15:guide>
        <p15:guide id="6" orient="horz" pos="88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6">
            <a:extLst>
              <a:ext uri="{FF2B5EF4-FFF2-40B4-BE49-F238E27FC236}">
                <a16:creationId xmlns:a16="http://schemas.microsoft.com/office/drawing/2014/main" id="{E4ED4F2D-4B3D-43E7-8041-258F99D3DC2E}"/>
              </a:ext>
            </a:extLst>
          </p:cNvPr>
          <p:cNvSpPr>
            <a:spLocks noChangeAspect="1"/>
          </p:cNvSpPr>
          <p:nvPr userDrawn="1"/>
        </p:nvSpPr>
        <p:spPr>
          <a:xfrm>
            <a:off x="12357" y="0"/>
            <a:ext cx="16211200" cy="91188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101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18BF728-CA93-4FFF-92DD-409E9256EC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400" y="8466306"/>
            <a:ext cx="3653671" cy="486326"/>
          </a:xfrm>
        </p:spPr>
        <p:txBody>
          <a:bodyPr/>
          <a:lstStyle>
            <a:lvl1pPr marL="12700" algn="l" defTabSz="457200" rtl="0" eaLnBrk="1" latinLnBrk="0" hangingPunct="1">
              <a:spcBef>
                <a:spcPts val="25"/>
              </a:spcBef>
              <a:defRPr lang="es-MX" sz="18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/>
              <a:t>TSX-V: MGR</a:t>
            </a:r>
            <a:endParaRPr lang="es-MX" b="1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E2E860E-0265-494D-9C6E-471A67CFE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9016" y="8466306"/>
            <a:ext cx="5480507" cy="486326"/>
          </a:xfrm>
        </p:spPr>
        <p:txBody>
          <a:bodyPr/>
          <a:lstStyle>
            <a:lvl1pPr>
              <a:defRPr lang="en-US" sz="1200" b="0" i="0" kern="1200" spc="-10" dirty="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 sz="1250" b="1" dirty="0"/>
              <a:t>MAGNA GOLD </a:t>
            </a:r>
            <a:r>
              <a:rPr lang="es-MX" dirty="0"/>
              <a:t>CORPORATE PRESENTATION | JUL 2019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47DA4637-F44C-4FCC-B136-1BC18AE755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467" y="8466306"/>
            <a:ext cx="3653671" cy="486326"/>
          </a:xfrm>
        </p:spPr>
        <p:txBody>
          <a:bodyPr/>
          <a:lstStyle>
            <a:lvl1pPr>
              <a:defRPr lang="es-MX" sz="14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fld id="{5909C2B6-EF00-4FA7-83DB-66135218D2C2}" type="slidenum">
              <a:rPr lang="es-MX" smtClean="0"/>
              <a:pPr/>
              <a:t>‹#›</a:t>
            </a:fld>
            <a:endParaRPr lang="es-MX" dirty="0"/>
          </a:p>
        </p:txBody>
      </p:sp>
      <p:sp>
        <p:nvSpPr>
          <p:cNvPr id="9" name="bk object 18">
            <a:extLst>
              <a:ext uri="{FF2B5EF4-FFF2-40B4-BE49-F238E27FC236}">
                <a16:creationId xmlns:a16="http://schemas.microsoft.com/office/drawing/2014/main" id="{68BC48F7-5A5F-4B7F-89FA-EDC8159B1146}"/>
              </a:ext>
            </a:extLst>
          </p:cNvPr>
          <p:cNvSpPr/>
          <p:nvPr userDrawn="1"/>
        </p:nvSpPr>
        <p:spPr>
          <a:xfrm>
            <a:off x="15425189" y="397886"/>
            <a:ext cx="348110" cy="8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19">
            <a:extLst>
              <a:ext uri="{FF2B5EF4-FFF2-40B4-BE49-F238E27FC236}">
                <a16:creationId xmlns:a16="http://schemas.microsoft.com/office/drawing/2014/main" id="{7EA8BBC7-1C6E-488F-886E-7837A4338C68}"/>
              </a:ext>
            </a:extLst>
          </p:cNvPr>
          <p:cNvSpPr/>
          <p:nvPr userDrawn="1"/>
        </p:nvSpPr>
        <p:spPr>
          <a:xfrm>
            <a:off x="15035641" y="397886"/>
            <a:ext cx="348522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194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88348-1751-42C8-9EB8-5DBF0FF16681}" type="datetime1">
              <a:rPr lang="es-MX" smtClean="0"/>
              <a:pPr/>
              <a:t>16/09/2020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D90612-AD2F-4910-AE06-319DD60B7BB1}" type="slidenum">
              <a:rPr lang="es-MX" smtClean="0"/>
              <a:pPr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52777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k object 16">
            <a:extLst>
              <a:ext uri="{FF2B5EF4-FFF2-40B4-BE49-F238E27FC236}">
                <a16:creationId xmlns:a16="http://schemas.microsoft.com/office/drawing/2014/main" id="{0D183358-8A28-4DEC-8BCB-B89662C1DCFF}"/>
              </a:ext>
            </a:extLst>
          </p:cNvPr>
          <p:cNvSpPr/>
          <p:nvPr userDrawn="1"/>
        </p:nvSpPr>
        <p:spPr>
          <a:xfrm>
            <a:off x="-56" y="0"/>
            <a:ext cx="2792683" cy="9144000"/>
          </a:xfrm>
          <a:custGeom>
            <a:avLst/>
            <a:gdLst/>
            <a:ahLst/>
            <a:cxnLst/>
            <a:rect l="l" t="t" r="r" b="b"/>
            <a:pathLst>
              <a:path w="2442210" h="5143500">
                <a:moveTo>
                  <a:pt x="0" y="0"/>
                </a:moveTo>
                <a:lnTo>
                  <a:pt x="2441949" y="0"/>
                </a:lnTo>
                <a:lnTo>
                  <a:pt x="244194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1018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bk object 17">
            <a:extLst>
              <a:ext uri="{FF2B5EF4-FFF2-40B4-BE49-F238E27FC236}">
                <a16:creationId xmlns:a16="http://schemas.microsoft.com/office/drawing/2014/main" id="{3FE30F0F-14E8-41E9-B86E-D32A16660EC5}"/>
              </a:ext>
            </a:extLst>
          </p:cNvPr>
          <p:cNvSpPr>
            <a:spLocks noChangeAspect="1"/>
          </p:cNvSpPr>
          <p:nvPr userDrawn="1"/>
        </p:nvSpPr>
        <p:spPr>
          <a:xfrm>
            <a:off x="-56" y="6688163"/>
            <a:ext cx="2764712" cy="24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8">
            <a:extLst>
              <a:ext uri="{FF2B5EF4-FFF2-40B4-BE49-F238E27FC236}">
                <a16:creationId xmlns:a16="http://schemas.microsoft.com/office/drawing/2014/main" id="{4F5C3E40-6422-47B5-ADD4-87BAFE6AEFDC}"/>
              </a:ext>
            </a:extLst>
          </p:cNvPr>
          <p:cNvSpPr/>
          <p:nvPr userDrawn="1"/>
        </p:nvSpPr>
        <p:spPr>
          <a:xfrm>
            <a:off x="15425189" y="397886"/>
            <a:ext cx="348110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19">
            <a:extLst>
              <a:ext uri="{FF2B5EF4-FFF2-40B4-BE49-F238E27FC236}">
                <a16:creationId xmlns:a16="http://schemas.microsoft.com/office/drawing/2014/main" id="{83F6A797-BCF9-4995-9F54-9B73B4EAECEE}"/>
              </a:ext>
            </a:extLst>
          </p:cNvPr>
          <p:cNvSpPr/>
          <p:nvPr userDrawn="1"/>
        </p:nvSpPr>
        <p:spPr>
          <a:xfrm>
            <a:off x="15035641" y="397886"/>
            <a:ext cx="348522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Date Placeholder 3">
            <a:extLst>
              <a:ext uri="{FF2B5EF4-FFF2-40B4-BE49-F238E27FC236}">
                <a16:creationId xmlns:a16="http://schemas.microsoft.com/office/drawing/2014/main" id="{7F65FD1C-DD91-4848-9B88-BC2351BF0C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0244" y="8515293"/>
            <a:ext cx="2073728" cy="486326"/>
          </a:xfrm>
        </p:spPr>
        <p:txBody>
          <a:bodyPr/>
          <a:lstStyle>
            <a:lvl1pPr marL="12700" algn="ctr" defTabSz="457200" rtl="0" eaLnBrk="1" latinLnBrk="0" hangingPunct="1">
              <a:spcBef>
                <a:spcPts val="25"/>
              </a:spcBef>
              <a:defRPr lang="es-MX" sz="1200" b="1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n-CA"/>
              <a:t>TSX-V: MGR</a:t>
            </a:r>
            <a:endParaRPr lang="en-CA" dirty="0"/>
          </a:p>
        </p:txBody>
      </p:sp>
      <p:sp>
        <p:nvSpPr>
          <p:cNvPr id="26" name="Footer Placeholder 4">
            <a:extLst>
              <a:ext uri="{FF2B5EF4-FFF2-40B4-BE49-F238E27FC236}">
                <a16:creationId xmlns:a16="http://schemas.microsoft.com/office/drawing/2014/main" id="{6848F9DD-3C3B-4146-8E0D-BCB81A8C6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9016" y="8515293"/>
            <a:ext cx="5480507" cy="486326"/>
          </a:xfrm>
        </p:spPr>
        <p:txBody>
          <a:bodyPr/>
          <a:lstStyle>
            <a:lvl1pPr>
              <a:defRPr lang="en-US" sz="1200" b="0" i="0" kern="1200" spc="-10" dirty="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 sz="1250" b="1" dirty="0"/>
              <a:t>MAGNA GOLD </a:t>
            </a:r>
            <a:r>
              <a:rPr lang="es-MX" dirty="0"/>
              <a:t>CORPORATE PRESENTATION | JUL 2019</a:t>
            </a:r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C9274B39-335D-458B-80A2-7DBB92976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4679386" y="8515293"/>
            <a:ext cx="1248908" cy="486326"/>
          </a:xfrm>
        </p:spPr>
        <p:txBody>
          <a:bodyPr/>
          <a:lstStyle>
            <a:lvl1pPr>
              <a:defRPr lang="es-MX" sz="12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fld id="{5909C2B6-EF00-4FA7-83DB-66135218D2C2}" type="slidenum">
              <a:rPr lang="en-CA" smtClean="0"/>
              <a:pPr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0268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817" y="1494925"/>
            <a:ext cx="12178904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817" y="4797715"/>
            <a:ext cx="12178904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MAGNA GOLD CORPORATE PRESENTATION | MAY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99C-DBFB-45E1-915E-C21CB9D9EC3B}" type="slidenum">
              <a:rPr lang="es-MX" smtClean="0"/>
              <a:t>‹#›</a:t>
            </a:fld>
            <a:endParaRPr lang="es-MX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12DE7C5-226C-4B13-9526-1C30F4DD9C5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6256001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837D619-08CF-4F31-A8AD-B2DE90D9BE6E}"/>
              </a:ext>
            </a:extLst>
          </p:cNvPr>
          <p:cNvSpPr>
            <a:spLocks noChangeAspect="1"/>
          </p:cNvSpPr>
          <p:nvPr userDrawn="1"/>
        </p:nvSpPr>
        <p:spPr>
          <a:xfrm>
            <a:off x="-10" y="6104437"/>
            <a:ext cx="16257022" cy="3034800"/>
          </a:xfrm>
          <a:custGeom>
            <a:avLst/>
            <a:gdLst/>
            <a:ahLst/>
            <a:cxnLst/>
            <a:rect l="l" t="t" r="r" b="b"/>
            <a:pathLst>
              <a:path w="9144000" h="1711960">
                <a:moveTo>
                  <a:pt x="0" y="0"/>
                </a:moveTo>
                <a:lnTo>
                  <a:pt x="9143999" y="0"/>
                </a:lnTo>
                <a:lnTo>
                  <a:pt x="9143999" y="1711499"/>
                </a:lnTo>
                <a:lnTo>
                  <a:pt x="0" y="1711499"/>
                </a:lnTo>
                <a:lnTo>
                  <a:pt x="0" y="0"/>
                </a:lnTo>
                <a:close/>
              </a:path>
            </a:pathLst>
          </a:custGeom>
          <a:solidFill>
            <a:srgbClr val="101820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ts val="1430"/>
              </a:lnSpc>
            </a:pPr>
            <a:endParaRPr lang="es-MX" sz="2800" dirty="0">
              <a:latin typeface="Lucida Sans Unicode"/>
              <a:cs typeface="Lucida Sans Unicode"/>
            </a:endParaRPr>
          </a:p>
        </p:txBody>
      </p:sp>
      <p:grpSp>
        <p:nvGrpSpPr>
          <p:cNvPr id="26" name="Grupo 25">
            <a:extLst>
              <a:ext uri="{FF2B5EF4-FFF2-40B4-BE49-F238E27FC236}">
                <a16:creationId xmlns:a16="http://schemas.microsoft.com/office/drawing/2014/main" id="{8B164B48-910D-4246-9800-747D95E1A28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71138" y="6991730"/>
            <a:ext cx="4061891" cy="1655992"/>
            <a:chOff x="571138" y="6808857"/>
            <a:chExt cx="4503405" cy="1835993"/>
          </a:xfrm>
        </p:grpSpPr>
        <p:sp>
          <p:nvSpPr>
            <p:cNvPr id="9" name="object 7">
              <a:extLst>
                <a:ext uri="{FF2B5EF4-FFF2-40B4-BE49-F238E27FC236}">
                  <a16:creationId xmlns:a16="http://schemas.microsoft.com/office/drawing/2014/main" id="{8C1DE655-5518-4892-A667-28C7B4BBA41D}"/>
                </a:ext>
              </a:extLst>
            </p:cNvPr>
            <p:cNvSpPr/>
            <p:nvPr userDrawn="1"/>
          </p:nvSpPr>
          <p:spPr>
            <a:xfrm>
              <a:off x="2867446" y="6808857"/>
              <a:ext cx="407199" cy="346362"/>
            </a:xfrm>
            <a:custGeom>
              <a:avLst/>
              <a:gdLst/>
              <a:ahLst/>
              <a:cxnLst/>
              <a:rect l="l" t="t" r="r" b="b"/>
              <a:pathLst>
                <a:path w="263525" h="224154">
                  <a:moveTo>
                    <a:pt x="138944" y="223839"/>
                  </a:moveTo>
                  <a:lnTo>
                    <a:pt x="0" y="143476"/>
                  </a:lnTo>
                  <a:lnTo>
                    <a:pt x="0" y="0"/>
                  </a:lnTo>
                  <a:lnTo>
                    <a:pt x="263353" y="152101"/>
                  </a:lnTo>
                  <a:lnTo>
                    <a:pt x="138944" y="223839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8">
              <a:extLst>
                <a:ext uri="{FF2B5EF4-FFF2-40B4-BE49-F238E27FC236}">
                  <a16:creationId xmlns:a16="http://schemas.microsoft.com/office/drawing/2014/main" id="{5A200AB7-F9E3-47AA-90A0-CC90CD1B556F}"/>
                </a:ext>
              </a:extLst>
            </p:cNvPr>
            <p:cNvSpPr/>
            <p:nvPr userDrawn="1"/>
          </p:nvSpPr>
          <p:spPr>
            <a:xfrm>
              <a:off x="3107391" y="7088791"/>
              <a:ext cx="192316" cy="470977"/>
            </a:xfrm>
            <a:custGeom>
              <a:avLst/>
              <a:gdLst/>
              <a:ahLst/>
              <a:cxnLst/>
              <a:rect l="l" t="t" r="r" b="b"/>
              <a:pathLst>
                <a:path w="124460" h="304800">
                  <a:moveTo>
                    <a:pt x="124408" y="304203"/>
                  </a:moveTo>
                  <a:lnTo>
                    <a:pt x="0" y="232016"/>
                  </a:lnTo>
                  <a:lnTo>
                    <a:pt x="0" y="71288"/>
                  </a:lnTo>
                  <a:lnTo>
                    <a:pt x="124408" y="0"/>
                  </a:lnTo>
                  <a:lnTo>
                    <a:pt x="124408" y="304203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9">
              <a:extLst>
                <a:ext uri="{FF2B5EF4-FFF2-40B4-BE49-F238E27FC236}">
                  <a16:creationId xmlns:a16="http://schemas.microsoft.com/office/drawing/2014/main" id="{AE68A000-434F-45D5-A69A-DC355D6AB9EF}"/>
                </a:ext>
              </a:extLst>
            </p:cNvPr>
            <p:cNvSpPr/>
            <p:nvPr userDrawn="1"/>
          </p:nvSpPr>
          <p:spPr>
            <a:xfrm>
              <a:off x="2867446" y="7492207"/>
              <a:ext cx="407199" cy="345383"/>
            </a:xfrm>
            <a:custGeom>
              <a:avLst/>
              <a:gdLst/>
              <a:ahLst/>
              <a:cxnLst/>
              <a:rect l="l" t="t" r="r" b="b"/>
              <a:pathLst>
                <a:path w="263525" h="223520">
                  <a:moveTo>
                    <a:pt x="0" y="223390"/>
                  </a:moveTo>
                  <a:lnTo>
                    <a:pt x="0" y="79904"/>
                  </a:lnTo>
                  <a:lnTo>
                    <a:pt x="138944" y="0"/>
                  </a:lnTo>
                  <a:lnTo>
                    <a:pt x="263353" y="71278"/>
                  </a:lnTo>
                  <a:lnTo>
                    <a:pt x="0" y="223390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0">
              <a:extLst>
                <a:ext uri="{FF2B5EF4-FFF2-40B4-BE49-F238E27FC236}">
                  <a16:creationId xmlns:a16="http://schemas.microsoft.com/office/drawing/2014/main" id="{447D93B8-6A90-4F50-AB81-DC15B8A20C1B}"/>
                </a:ext>
              </a:extLst>
            </p:cNvPr>
            <p:cNvSpPr/>
            <p:nvPr userDrawn="1"/>
          </p:nvSpPr>
          <p:spPr>
            <a:xfrm>
              <a:off x="2408605" y="7492207"/>
              <a:ext cx="407199" cy="345383"/>
            </a:xfrm>
            <a:custGeom>
              <a:avLst/>
              <a:gdLst/>
              <a:ahLst/>
              <a:cxnLst/>
              <a:rect l="l" t="t" r="r" b="b"/>
              <a:pathLst>
                <a:path w="263525" h="223520">
                  <a:moveTo>
                    <a:pt x="263353" y="223390"/>
                  </a:moveTo>
                  <a:lnTo>
                    <a:pt x="0" y="71278"/>
                  </a:lnTo>
                  <a:lnTo>
                    <a:pt x="124408" y="0"/>
                  </a:lnTo>
                  <a:lnTo>
                    <a:pt x="263353" y="79904"/>
                  </a:lnTo>
                  <a:lnTo>
                    <a:pt x="263353" y="223390"/>
                  </a:lnTo>
                  <a:close/>
                </a:path>
              </a:pathLst>
            </a:custGeom>
            <a:solidFill>
              <a:srgbClr val="D79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1">
              <a:extLst>
                <a:ext uri="{FF2B5EF4-FFF2-40B4-BE49-F238E27FC236}">
                  <a16:creationId xmlns:a16="http://schemas.microsoft.com/office/drawing/2014/main" id="{30A6A035-0F2D-4606-8A70-C00F41995F15}"/>
                </a:ext>
              </a:extLst>
            </p:cNvPr>
            <p:cNvSpPr/>
            <p:nvPr userDrawn="1"/>
          </p:nvSpPr>
          <p:spPr>
            <a:xfrm>
              <a:off x="2383349" y="7088791"/>
              <a:ext cx="192316" cy="470977"/>
            </a:xfrm>
            <a:custGeom>
              <a:avLst/>
              <a:gdLst/>
              <a:ahLst/>
              <a:cxnLst/>
              <a:rect l="l" t="t" r="r" b="b"/>
              <a:pathLst>
                <a:path w="124460" h="304800">
                  <a:moveTo>
                    <a:pt x="0" y="304203"/>
                  </a:moveTo>
                  <a:lnTo>
                    <a:pt x="0" y="0"/>
                  </a:lnTo>
                  <a:lnTo>
                    <a:pt x="123959" y="71288"/>
                  </a:lnTo>
                  <a:lnTo>
                    <a:pt x="123959" y="232016"/>
                  </a:lnTo>
                  <a:lnTo>
                    <a:pt x="0" y="304203"/>
                  </a:lnTo>
                  <a:close/>
                </a:path>
              </a:pathLst>
            </a:custGeom>
            <a:solidFill>
              <a:srgbClr val="D79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2">
              <a:extLst>
                <a:ext uri="{FF2B5EF4-FFF2-40B4-BE49-F238E27FC236}">
                  <a16:creationId xmlns:a16="http://schemas.microsoft.com/office/drawing/2014/main" id="{14613E0C-82B1-4FED-9A23-8912A544D187}"/>
                </a:ext>
              </a:extLst>
            </p:cNvPr>
            <p:cNvSpPr/>
            <p:nvPr userDrawn="1"/>
          </p:nvSpPr>
          <p:spPr>
            <a:xfrm>
              <a:off x="2408605" y="6808857"/>
              <a:ext cx="407199" cy="346362"/>
            </a:xfrm>
            <a:custGeom>
              <a:avLst/>
              <a:gdLst/>
              <a:ahLst/>
              <a:cxnLst/>
              <a:rect l="l" t="t" r="r" b="b"/>
              <a:pathLst>
                <a:path w="263525" h="224154">
                  <a:moveTo>
                    <a:pt x="124408" y="223839"/>
                  </a:moveTo>
                  <a:lnTo>
                    <a:pt x="0" y="152101"/>
                  </a:lnTo>
                  <a:lnTo>
                    <a:pt x="263353" y="0"/>
                  </a:lnTo>
                  <a:lnTo>
                    <a:pt x="263353" y="143476"/>
                  </a:lnTo>
                  <a:lnTo>
                    <a:pt x="124408" y="223839"/>
                  </a:lnTo>
                  <a:close/>
                </a:path>
              </a:pathLst>
            </a:custGeom>
            <a:solidFill>
              <a:srgbClr val="D79A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3">
              <a:extLst>
                <a:ext uri="{FF2B5EF4-FFF2-40B4-BE49-F238E27FC236}">
                  <a16:creationId xmlns:a16="http://schemas.microsoft.com/office/drawing/2014/main" id="{9BB1BE49-BC12-4E02-A230-105118A6EBD7}"/>
                </a:ext>
              </a:extLst>
            </p:cNvPr>
            <p:cNvSpPr/>
            <p:nvPr userDrawn="1"/>
          </p:nvSpPr>
          <p:spPr>
            <a:xfrm>
              <a:off x="571138" y="8195195"/>
              <a:ext cx="486677" cy="438597"/>
            </a:xfrm>
            <a:custGeom>
              <a:avLst/>
              <a:gdLst/>
              <a:ahLst/>
              <a:cxnLst/>
              <a:rect l="l" t="t" r="r" b="b"/>
              <a:pathLst>
                <a:path w="314959" h="283845">
                  <a:moveTo>
                    <a:pt x="34052" y="283778"/>
                  </a:moveTo>
                  <a:lnTo>
                    <a:pt x="0" y="283778"/>
                  </a:lnTo>
                  <a:lnTo>
                    <a:pt x="8625" y="0"/>
                  </a:lnTo>
                  <a:lnTo>
                    <a:pt x="98073" y="0"/>
                  </a:lnTo>
                  <a:lnTo>
                    <a:pt x="110619" y="42228"/>
                  </a:lnTo>
                  <a:lnTo>
                    <a:pt x="40860" y="42228"/>
                  </a:lnTo>
                  <a:lnTo>
                    <a:pt x="34052" y="283778"/>
                  </a:lnTo>
                  <a:close/>
                </a:path>
                <a:path w="314959" h="283845">
                  <a:moveTo>
                    <a:pt x="190000" y="187971"/>
                  </a:moveTo>
                  <a:lnTo>
                    <a:pt x="157103" y="187971"/>
                  </a:lnTo>
                  <a:lnTo>
                    <a:pt x="217031" y="0"/>
                  </a:lnTo>
                  <a:lnTo>
                    <a:pt x="306480" y="0"/>
                  </a:lnTo>
                  <a:lnTo>
                    <a:pt x="307696" y="42228"/>
                  </a:lnTo>
                  <a:lnTo>
                    <a:pt x="237916" y="42228"/>
                  </a:lnTo>
                  <a:lnTo>
                    <a:pt x="190000" y="187971"/>
                  </a:lnTo>
                  <a:close/>
                </a:path>
                <a:path w="314959" h="283845">
                  <a:moveTo>
                    <a:pt x="161635" y="274244"/>
                  </a:moveTo>
                  <a:lnTo>
                    <a:pt x="113966" y="274244"/>
                  </a:lnTo>
                  <a:lnTo>
                    <a:pt x="44494" y="42228"/>
                  </a:lnTo>
                  <a:lnTo>
                    <a:pt x="110619" y="42228"/>
                  </a:lnTo>
                  <a:lnTo>
                    <a:pt x="153918" y="187971"/>
                  </a:lnTo>
                  <a:lnTo>
                    <a:pt x="190000" y="187971"/>
                  </a:lnTo>
                  <a:lnTo>
                    <a:pt x="161635" y="274244"/>
                  </a:lnTo>
                  <a:close/>
                </a:path>
                <a:path w="314959" h="283845">
                  <a:moveTo>
                    <a:pt x="314656" y="283778"/>
                  </a:moveTo>
                  <a:lnTo>
                    <a:pt x="247450" y="283778"/>
                  </a:lnTo>
                  <a:lnTo>
                    <a:pt x="241101" y="42228"/>
                  </a:lnTo>
                  <a:lnTo>
                    <a:pt x="307696" y="42228"/>
                  </a:lnTo>
                  <a:lnTo>
                    <a:pt x="314656" y="283778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6" name="object 14">
              <a:extLst>
                <a:ext uri="{FF2B5EF4-FFF2-40B4-BE49-F238E27FC236}">
                  <a16:creationId xmlns:a16="http://schemas.microsoft.com/office/drawing/2014/main" id="{8588D8CC-BB5B-428D-9257-A9AD26754F3E}"/>
                </a:ext>
              </a:extLst>
            </p:cNvPr>
            <p:cNvSpPr/>
            <p:nvPr userDrawn="1"/>
          </p:nvSpPr>
          <p:spPr>
            <a:xfrm>
              <a:off x="1170293" y="8183966"/>
              <a:ext cx="408179" cy="450371"/>
            </a:xfrm>
            <a:custGeom>
              <a:avLst/>
              <a:gdLst/>
              <a:ahLst/>
              <a:cxnLst/>
              <a:rect l="l" t="t" r="r" b="b"/>
              <a:pathLst>
                <a:path w="264159" h="291464">
                  <a:moveTo>
                    <a:pt x="34960" y="291046"/>
                  </a:moveTo>
                  <a:lnTo>
                    <a:pt x="0" y="291046"/>
                  </a:lnTo>
                  <a:lnTo>
                    <a:pt x="91265" y="35419"/>
                  </a:lnTo>
                  <a:lnTo>
                    <a:pt x="91265" y="15892"/>
                  </a:lnTo>
                  <a:lnTo>
                    <a:pt x="162095" y="0"/>
                  </a:lnTo>
                  <a:lnTo>
                    <a:pt x="184467" y="64021"/>
                  </a:lnTo>
                  <a:lnTo>
                    <a:pt x="113058" y="64021"/>
                  </a:lnTo>
                  <a:lnTo>
                    <a:pt x="73106" y="181162"/>
                  </a:lnTo>
                  <a:lnTo>
                    <a:pt x="225403" y="181162"/>
                  </a:lnTo>
                  <a:lnTo>
                    <a:pt x="235876" y="211131"/>
                  </a:lnTo>
                  <a:lnTo>
                    <a:pt x="63112" y="211131"/>
                  </a:lnTo>
                  <a:lnTo>
                    <a:pt x="34960" y="291046"/>
                  </a:lnTo>
                  <a:close/>
                </a:path>
                <a:path w="264159" h="291464">
                  <a:moveTo>
                    <a:pt x="225403" y="181162"/>
                  </a:moveTo>
                  <a:lnTo>
                    <a:pt x="155286" y="181162"/>
                  </a:lnTo>
                  <a:lnTo>
                    <a:pt x="117600" y="64021"/>
                  </a:lnTo>
                  <a:lnTo>
                    <a:pt x="184467" y="64021"/>
                  </a:lnTo>
                  <a:lnTo>
                    <a:pt x="225403" y="181162"/>
                  </a:lnTo>
                  <a:close/>
                </a:path>
                <a:path w="264159" h="291464">
                  <a:moveTo>
                    <a:pt x="263802" y="291046"/>
                  </a:moveTo>
                  <a:lnTo>
                    <a:pt x="192523" y="291046"/>
                  </a:lnTo>
                  <a:lnTo>
                    <a:pt x="165279" y="211131"/>
                  </a:lnTo>
                  <a:lnTo>
                    <a:pt x="235876" y="211131"/>
                  </a:lnTo>
                  <a:lnTo>
                    <a:pt x="263802" y="291046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5">
              <a:extLst>
                <a:ext uri="{FF2B5EF4-FFF2-40B4-BE49-F238E27FC236}">
                  <a16:creationId xmlns:a16="http://schemas.microsoft.com/office/drawing/2014/main" id="{60A27A9E-CB98-4272-9C6F-B67B48A545B3}"/>
                </a:ext>
              </a:extLst>
            </p:cNvPr>
            <p:cNvSpPr/>
            <p:nvPr userDrawn="1"/>
          </p:nvSpPr>
          <p:spPr>
            <a:xfrm>
              <a:off x="1666326" y="8183966"/>
              <a:ext cx="416030" cy="460183"/>
            </a:xfrm>
            <a:custGeom>
              <a:avLst/>
              <a:gdLst/>
              <a:ahLst/>
              <a:cxnLst/>
              <a:rect l="l" t="t" r="r" b="b"/>
              <a:pathLst>
                <a:path w="269240" h="297814">
                  <a:moveTo>
                    <a:pt x="159818" y="297405"/>
                  </a:moveTo>
                  <a:lnTo>
                    <a:pt x="106760" y="291186"/>
                  </a:lnTo>
                  <a:lnTo>
                    <a:pt x="62570" y="272937"/>
                  </a:lnTo>
                  <a:lnTo>
                    <a:pt x="28928" y="243268"/>
                  </a:lnTo>
                  <a:lnTo>
                    <a:pt x="7511" y="202789"/>
                  </a:lnTo>
                  <a:lnTo>
                    <a:pt x="0" y="152111"/>
                  </a:lnTo>
                  <a:lnTo>
                    <a:pt x="7678" y="102465"/>
                  </a:lnTo>
                  <a:lnTo>
                    <a:pt x="29393" y="60513"/>
                  </a:lnTo>
                  <a:lnTo>
                    <a:pt x="63159" y="28173"/>
                  </a:lnTo>
                  <a:lnTo>
                    <a:pt x="106992" y="7362"/>
                  </a:lnTo>
                  <a:lnTo>
                    <a:pt x="158910" y="0"/>
                  </a:lnTo>
                  <a:lnTo>
                    <a:pt x="188603" y="1908"/>
                  </a:lnTo>
                  <a:lnTo>
                    <a:pt x="217315" y="7434"/>
                  </a:lnTo>
                  <a:lnTo>
                    <a:pt x="244407" y="16282"/>
                  </a:lnTo>
                  <a:lnTo>
                    <a:pt x="269243" y="28152"/>
                  </a:lnTo>
                  <a:lnTo>
                    <a:pt x="268117" y="30428"/>
                  </a:lnTo>
                  <a:lnTo>
                    <a:pt x="162095" y="30428"/>
                  </a:lnTo>
                  <a:lnTo>
                    <a:pt x="126209" y="38188"/>
                  </a:lnTo>
                  <a:lnTo>
                    <a:pt x="97730" y="60845"/>
                  </a:lnTo>
                  <a:lnTo>
                    <a:pt x="78956" y="97464"/>
                  </a:lnTo>
                  <a:lnTo>
                    <a:pt x="72187" y="147110"/>
                  </a:lnTo>
                  <a:lnTo>
                    <a:pt x="79090" y="199767"/>
                  </a:lnTo>
                  <a:lnTo>
                    <a:pt x="98466" y="237695"/>
                  </a:lnTo>
                  <a:lnTo>
                    <a:pt x="128315" y="260640"/>
                  </a:lnTo>
                  <a:lnTo>
                    <a:pt x="166637" y="268344"/>
                  </a:lnTo>
                  <a:lnTo>
                    <a:pt x="260617" y="268344"/>
                  </a:lnTo>
                  <a:lnTo>
                    <a:pt x="260617" y="269253"/>
                  </a:lnTo>
                  <a:lnTo>
                    <a:pt x="237654" y="281696"/>
                  </a:lnTo>
                  <a:lnTo>
                    <a:pt x="213797" y="290479"/>
                  </a:lnTo>
                  <a:lnTo>
                    <a:pt x="188150" y="295688"/>
                  </a:lnTo>
                  <a:lnTo>
                    <a:pt x="159818" y="297405"/>
                  </a:lnTo>
                  <a:close/>
                </a:path>
                <a:path w="269240" h="297814">
                  <a:moveTo>
                    <a:pt x="248358" y="70380"/>
                  </a:moveTo>
                  <a:lnTo>
                    <a:pt x="230731" y="54560"/>
                  </a:lnTo>
                  <a:lnTo>
                    <a:pt x="210846" y="41891"/>
                  </a:lnTo>
                  <a:lnTo>
                    <a:pt x="188151" y="33478"/>
                  </a:lnTo>
                  <a:lnTo>
                    <a:pt x="162095" y="30428"/>
                  </a:lnTo>
                  <a:lnTo>
                    <a:pt x="268117" y="30428"/>
                  </a:lnTo>
                  <a:lnTo>
                    <a:pt x="248358" y="70380"/>
                  </a:lnTo>
                  <a:close/>
                </a:path>
                <a:path w="269240" h="297814">
                  <a:moveTo>
                    <a:pt x="260617" y="268344"/>
                  </a:moveTo>
                  <a:lnTo>
                    <a:pt x="166637" y="268344"/>
                  </a:lnTo>
                  <a:lnTo>
                    <a:pt x="173970" y="268244"/>
                  </a:lnTo>
                  <a:lnTo>
                    <a:pt x="181049" y="267888"/>
                  </a:lnTo>
                  <a:lnTo>
                    <a:pt x="187957" y="267190"/>
                  </a:lnTo>
                  <a:lnTo>
                    <a:pt x="194779" y="266068"/>
                  </a:lnTo>
                  <a:lnTo>
                    <a:pt x="194779" y="163003"/>
                  </a:lnTo>
                  <a:lnTo>
                    <a:pt x="260617" y="163003"/>
                  </a:lnTo>
                  <a:lnTo>
                    <a:pt x="260617" y="268344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6">
              <a:extLst>
                <a:ext uri="{FF2B5EF4-FFF2-40B4-BE49-F238E27FC236}">
                  <a16:creationId xmlns:a16="http://schemas.microsoft.com/office/drawing/2014/main" id="{D06114AA-1D84-4433-A758-8BD620CE1E1A}"/>
                </a:ext>
              </a:extLst>
            </p:cNvPr>
            <p:cNvSpPr/>
            <p:nvPr userDrawn="1"/>
          </p:nvSpPr>
          <p:spPr>
            <a:xfrm>
              <a:off x="2215671" y="8190984"/>
              <a:ext cx="368931" cy="446447"/>
            </a:xfrm>
            <a:custGeom>
              <a:avLst/>
              <a:gdLst/>
              <a:ahLst/>
              <a:cxnLst/>
              <a:rect l="l" t="t" r="r" b="b"/>
              <a:pathLst>
                <a:path w="238760" h="288925">
                  <a:moveTo>
                    <a:pt x="32694" y="286044"/>
                  </a:moveTo>
                  <a:lnTo>
                    <a:pt x="0" y="286044"/>
                  </a:lnTo>
                  <a:lnTo>
                    <a:pt x="0" y="5899"/>
                  </a:lnTo>
                  <a:lnTo>
                    <a:pt x="64470" y="0"/>
                  </a:lnTo>
                  <a:lnTo>
                    <a:pt x="115891" y="76280"/>
                  </a:lnTo>
                  <a:lnTo>
                    <a:pt x="32694" y="76280"/>
                  </a:lnTo>
                  <a:lnTo>
                    <a:pt x="32694" y="286044"/>
                  </a:lnTo>
                  <a:close/>
                </a:path>
                <a:path w="238760" h="288925">
                  <a:moveTo>
                    <a:pt x="238375" y="204772"/>
                  </a:moveTo>
                  <a:lnTo>
                    <a:pt x="205231" y="204772"/>
                  </a:lnTo>
                  <a:lnTo>
                    <a:pt x="205231" y="2275"/>
                  </a:lnTo>
                  <a:lnTo>
                    <a:pt x="238375" y="2275"/>
                  </a:lnTo>
                  <a:lnTo>
                    <a:pt x="238375" y="204772"/>
                  </a:lnTo>
                  <a:close/>
                </a:path>
                <a:path w="238760" h="288925">
                  <a:moveTo>
                    <a:pt x="179345" y="288770"/>
                  </a:moveTo>
                  <a:lnTo>
                    <a:pt x="35869" y="76280"/>
                  </a:lnTo>
                  <a:lnTo>
                    <a:pt x="115891" y="76280"/>
                  </a:lnTo>
                  <a:lnTo>
                    <a:pt x="202506" y="204772"/>
                  </a:lnTo>
                  <a:lnTo>
                    <a:pt x="238375" y="204772"/>
                  </a:lnTo>
                  <a:lnTo>
                    <a:pt x="238375" y="282870"/>
                  </a:lnTo>
                  <a:lnTo>
                    <a:pt x="179345" y="288770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7">
              <a:extLst>
                <a:ext uri="{FF2B5EF4-FFF2-40B4-BE49-F238E27FC236}">
                  <a16:creationId xmlns:a16="http://schemas.microsoft.com/office/drawing/2014/main" id="{8893788C-FFC5-4779-8412-32A247AC88EB}"/>
                </a:ext>
              </a:extLst>
            </p:cNvPr>
            <p:cNvSpPr/>
            <p:nvPr userDrawn="1"/>
          </p:nvSpPr>
          <p:spPr>
            <a:xfrm>
              <a:off x="2702573" y="8183957"/>
              <a:ext cx="408179" cy="450371"/>
            </a:xfrm>
            <a:custGeom>
              <a:avLst/>
              <a:gdLst/>
              <a:ahLst/>
              <a:cxnLst/>
              <a:rect l="l" t="t" r="r" b="b"/>
              <a:pathLst>
                <a:path w="264160" h="291464">
                  <a:moveTo>
                    <a:pt x="34511" y="291046"/>
                  </a:moveTo>
                  <a:lnTo>
                    <a:pt x="0" y="291046"/>
                  </a:lnTo>
                  <a:lnTo>
                    <a:pt x="91265" y="35419"/>
                  </a:lnTo>
                  <a:lnTo>
                    <a:pt x="91265" y="15892"/>
                  </a:lnTo>
                  <a:lnTo>
                    <a:pt x="162094" y="0"/>
                  </a:lnTo>
                  <a:lnTo>
                    <a:pt x="184467" y="64021"/>
                  </a:lnTo>
                  <a:lnTo>
                    <a:pt x="112608" y="64021"/>
                  </a:lnTo>
                  <a:lnTo>
                    <a:pt x="73105" y="181162"/>
                  </a:lnTo>
                  <a:lnTo>
                    <a:pt x="225403" y="181162"/>
                  </a:lnTo>
                  <a:lnTo>
                    <a:pt x="235875" y="211131"/>
                  </a:lnTo>
                  <a:lnTo>
                    <a:pt x="62204" y="211131"/>
                  </a:lnTo>
                  <a:lnTo>
                    <a:pt x="34511" y="291046"/>
                  </a:lnTo>
                  <a:close/>
                </a:path>
                <a:path w="264160" h="291464">
                  <a:moveTo>
                    <a:pt x="225403" y="181162"/>
                  </a:moveTo>
                  <a:lnTo>
                    <a:pt x="155286" y="181162"/>
                  </a:lnTo>
                  <a:lnTo>
                    <a:pt x="117141" y="64021"/>
                  </a:lnTo>
                  <a:lnTo>
                    <a:pt x="184467" y="64021"/>
                  </a:lnTo>
                  <a:lnTo>
                    <a:pt x="225403" y="181162"/>
                  </a:lnTo>
                  <a:close/>
                </a:path>
                <a:path w="264160" h="291464">
                  <a:moveTo>
                    <a:pt x="263802" y="291046"/>
                  </a:moveTo>
                  <a:lnTo>
                    <a:pt x="192064" y="291046"/>
                  </a:lnTo>
                  <a:lnTo>
                    <a:pt x="164820" y="211131"/>
                  </a:lnTo>
                  <a:lnTo>
                    <a:pt x="235875" y="211131"/>
                  </a:lnTo>
                  <a:lnTo>
                    <a:pt x="263802" y="291046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18">
              <a:extLst>
                <a:ext uri="{FF2B5EF4-FFF2-40B4-BE49-F238E27FC236}">
                  <a16:creationId xmlns:a16="http://schemas.microsoft.com/office/drawing/2014/main" id="{1BCF7625-DB5C-466D-A044-1AFBEF6D3089}"/>
                </a:ext>
              </a:extLst>
            </p:cNvPr>
            <p:cNvSpPr/>
            <p:nvPr userDrawn="1"/>
          </p:nvSpPr>
          <p:spPr>
            <a:xfrm>
              <a:off x="3206319" y="8184667"/>
              <a:ext cx="388555" cy="460183"/>
            </a:xfrm>
            <a:custGeom>
              <a:avLst/>
              <a:gdLst/>
              <a:ahLst/>
              <a:cxnLst/>
              <a:rect l="l" t="t" r="r" b="b"/>
              <a:pathLst>
                <a:path w="251460" h="297814">
                  <a:moveTo>
                    <a:pt x="156195" y="297395"/>
                  </a:moveTo>
                  <a:lnTo>
                    <a:pt x="104728" y="290472"/>
                  </a:lnTo>
                  <a:lnTo>
                    <a:pt x="61589" y="270779"/>
                  </a:lnTo>
                  <a:lnTo>
                    <a:pt x="28563" y="239926"/>
                  </a:lnTo>
                  <a:lnTo>
                    <a:pt x="7438" y="199527"/>
                  </a:lnTo>
                  <a:lnTo>
                    <a:pt x="0" y="151193"/>
                  </a:lnTo>
                  <a:lnTo>
                    <a:pt x="7409" y="103912"/>
                  </a:lnTo>
                  <a:lnTo>
                    <a:pt x="28331" y="62471"/>
                  </a:lnTo>
                  <a:lnTo>
                    <a:pt x="60804" y="29552"/>
                  </a:lnTo>
                  <a:lnTo>
                    <a:pt x="102868" y="7834"/>
                  </a:lnTo>
                  <a:lnTo>
                    <a:pt x="152561" y="0"/>
                  </a:lnTo>
                  <a:lnTo>
                    <a:pt x="180087" y="1915"/>
                  </a:lnTo>
                  <a:lnTo>
                    <a:pt x="205910" y="7490"/>
                  </a:lnTo>
                  <a:lnTo>
                    <a:pt x="229689" y="16471"/>
                  </a:lnTo>
                  <a:lnTo>
                    <a:pt x="235871" y="19975"/>
                  </a:lnTo>
                  <a:lnTo>
                    <a:pt x="151193" y="19975"/>
                  </a:lnTo>
                  <a:lnTo>
                    <a:pt x="110934" y="28525"/>
                  </a:lnTo>
                  <a:lnTo>
                    <a:pt x="77699" y="53293"/>
                  </a:lnTo>
                  <a:lnTo>
                    <a:pt x="55105" y="92959"/>
                  </a:lnTo>
                  <a:lnTo>
                    <a:pt x="46770" y="146201"/>
                  </a:lnTo>
                  <a:lnTo>
                    <a:pt x="55724" y="200896"/>
                  </a:lnTo>
                  <a:lnTo>
                    <a:pt x="80256" y="241547"/>
                  </a:lnTo>
                  <a:lnTo>
                    <a:pt x="116877" y="266875"/>
                  </a:lnTo>
                  <a:lnTo>
                    <a:pt x="162095" y="275602"/>
                  </a:lnTo>
                  <a:lnTo>
                    <a:pt x="238934" y="275602"/>
                  </a:lnTo>
                  <a:lnTo>
                    <a:pt x="222404" y="284179"/>
                  </a:lnTo>
                  <a:lnTo>
                    <a:pt x="201425" y="291435"/>
                  </a:lnTo>
                  <a:lnTo>
                    <a:pt x="179170" y="295883"/>
                  </a:lnTo>
                  <a:lnTo>
                    <a:pt x="156195" y="297395"/>
                  </a:lnTo>
                  <a:close/>
                </a:path>
                <a:path w="251460" h="297814">
                  <a:moveTo>
                    <a:pt x="233833" y="57662"/>
                  </a:moveTo>
                  <a:lnTo>
                    <a:pt x="217536" y="41813"/>
                  </a:lnTo>
                  <a:lnTo>
                    <a:pt x="198132" y="29965"/>
                  </a:lnTo>
                  <a:lnTo>
                    <a:pt x="175919" y="22544"/>
                  </a:lnTo>
                  <a:lnTo>
                    <a:pt x="151193" y="19975"/>
                  </a:lnTo>
                  <a:lnTo>
                    <a:pt x="235871" y="19975"/>
                  </a:lnTo>
                  <a:lnTo>
                    <a:pt x="251084" y="28601"/>
                  </a:lnTo>
                  <a:lnTo>
                    <a:pt x="233833" y="57662"/>
                  </a:lnTo>
                  <a:close/>
                </a:path>
                <a:path w="251460" h="297814">
                  <a:moveTo>
                    <a:pt x="238934" y="275602"/>
                  </a:moveTo>
                  <a:lnTo>
                    <a:pt x="162095" y="275602"/>
                  </a:lnTo>
                  <a:lnTo>
                    <a:pt x="171650" y="275340"/>
                  </a:lnTo>
                  <a:lnTo>
                    <a:pt x="180314" y="274525"/>
                  </a:lnTo>
                  <a:lnTo>
                    <a:pt x="188723" y="273113"/>
                  </a:lnTo>
                  <a:lnTo>
                    <a:pt x="197514" y="271060"/>
                  </a:lnTo>
                  <a:lnTo>
                    <a:pt x="197514" y="167535"/>
                  </a:lnTo>
                  <a:lnTo>
                    <a:pt x="241550" y="167535"/>
                  </a:lnTo>
                  <a:lnTo>
                    <a:pt x="241550" y="274244"/>
                  </a:lnTo>
                  <a:lnTo>
                    <a:pt x="238934" y="275602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19">
              <a:extLst>
                <a:ext uri="{FF2B5EF4-FFF2-40B4-BE49-F238E27FC236}">
                  <a16:creationId xmlns:a16="http://schemas.microsoft.com/office/drawing/2014/main" id="{EFDB01AB-1207-438B-A1B6-B6B004509AAD}"/>
                </a:ext>
              </a:extLst>
            </p:cNvPr>
            <p:cNvSpPr/>
            <p:nvPr userDrawn="1"/>
          </p:nvSpPr>
          <p:spPr>
            <a:xfrm>
              <a:off x="3710758" y="8183963"/>
              <a:ext cx="453315" cy="460183"/>
            </a:xfrm>
            <a:custGeom>
              <a:avLst/>
              <a:gdLst/>
              <a:ahLst/>
              <a:cxnLst/>
              <a:rect l="l" t="t" r="r" b="b"/>
              <a:pathLst>
                <a:path w="293369" h="297814">
                  <a:moveTo>
                    <a:pt x="145752" y="297405"/>
                  </a:moveTo>
                  <a:lnTo>
                    <a:pt x="144823" y="297405"/>
                  </a:lnTo>
                  <a:lnTo>
                    <a:pt x="98032" y="290450"/>
                  </a:lnTo>
                  <a:lnTo>
                    <a:pt x="58149" y="270692"/>
                  </a:lnTo>
                  <a:lnTo>
                    <a:pt x="27180" y="239791"/>
                  </a:lnTo>
                  <a:lnTo>
                    <a:pt x="7129" y="199408"/>
                  </a:lnTo>
                  <a:lnTo>
                    <a:pt x="0" y="151203"/>
                  </a:lnTo>
                  <a:lnTo>
                    <a:pt x="7410" y="103744"/>
                  </a:lnTo>
                  <a:lnTo>
                    <a:pt x="28114" y="62279"/>
                  </a:lnTo>
                  <a:lnTo>
                    <a:pt x="59825" y="29423"/>
                  </a:lnTo>
                  <a:lnTo>
                    <a:pt x="100253" y="7791"/>
                  </a:lnTo>
                  <a:lnTo>
                    <a:pt x="147110" y="0"/>
                  </a:lnTo>
                  <a:lnTo>
                    <a:pt x="194049" y="6970"/>
                  </a:lnTo>
                  <a:lnTo>
                    <a:pt x="221393" y="20435"/>
                  </a:lnTo>
                  <a:lnTo>
                    <a:pt x="145293" y="20435"/>
                  </a:lnTo>
                  <a:lnTo>
                    <a:pt x="107106" y="28842"/>
                  </a:lnTo>
                  <a:lnTo>
                    <a:pt x="75771" y="53298"/>
                  </a:lnTo>
                  <a:lnTo>
                    <a:pt x="54567" y="92651"/>
                  </a:lnTo>
                  <a:lnTo>
                    <a:pt x="46770" y="145752"/>
                  </a:lnTo>
                  <a:lnTo>
                    <a:pt x="54858" y="200943"/>
                  </a:lnTo>
                  <a:lnTo>
                    <a:pt x="76737" y="242685"/>
                  </a:lnTo>
                  <a:lnTo>
                    <a:pt x="108833" y="269104"/>
                  </a:lnTo>
                  <a:lnTo>
                    <a:pt x="147569" y="278327"/>
                  </a:lnTo>
                  <a:lnTo>
                    <a:pt x="214027" y="278327"/>
                  </a:lnTo>
                  <a:lnTo>
                    <a:pt x="192832" y="289617"/>
                  </a:lnTo>
                  <a:lnTo>
                    <a:pt x="145752" y="297405"/>
                  </a:lnTo>
                  <a:close/>
                </a:path>
                <a:path w="293369" h="297814">
                  <a:moveTo>
                    <a:pt x="214027" y="278327"/>
                  </a:moveTo>
                  <a:lnTo>
                    <a:pt x="147569" y="278327"/>
                  </a:lnTo>
                  <a:lnTo>
                    <a:pt x="185639" y="269459"/>
                  </a:lnTo>
                  <a:lnTo>
                    <a:pt x="217153" y="244843"/>
                  </a:lnTo>
                  <a:lnTo>
                    <a:pt x="238620" y="205415"/>
                  </a:lnTo>
                  <a:lnTo>
                    <a:pt x="246551" y="152111"/>
                  </a:lnTo>
                  <a:lnTo>
                    <a:pt x="238392" y="97246"/>
                  </a:lnTo>
                  <a:lnTo>
                    <a:pt x="216355" y="55792"/>
                  </a:lnTo>
                  <a:lnTo>
                    <a:pt x="184102" y="29579"/>
                  </a:lnTo>
                  <a:lnTo>
                    <a:pt x="145293" y="20435"/>
                  </a:lnTo>
                  <a:lnTo>
                    <a:pt x="221393" y="20435"/>
                  </a:lnTo>
                  <a:lnTo>
                    <a:pt x="234274" y="26777"/>
                  </a:lnTo>
                  <a:lnTo>
                    <a:pt x="265649" y="57766"/>
                  </a:lnTo>
                  <a:lnTo>
                    <a:pt x="286040" y="98279"/>
                  </a:lnTo>
                  <a:lnTo>
                    <a:pt x="293312" y="146661"/>
                  </a:lnTo>
                  <a:lnTo>
                    <a:pt x="285899" y="193895"/>
                  </a:lnTo>
                  <a:lnTo>
                    <a:pt x="265171" y="235225"/>
                  </a:lnTo>
                  <a:lnTo>
                    <a:pt x="233394" y="268011"/>
                  </a:lnTo>
                  <a:lnTo>
                    <a:pt x="214027" y="278327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0">
              <a:extLst>
                <a:ext uri="{FF2B5EF4-FFF2-40B4-BE49-F238E27FC236}">
                  <a16:creationId xmlns:a16="http://schemas.microsoft.com/office/drawing/2014/main" id="{9C42DE31-BD12-4033-A6FF-37D7A0781930}"/>
                </a:ext>
              </a:extLst>
            </p:cNvPr>
            <p:cNvSpPr/>
            <p:nvPr userDrawn="1"/>
          </p:nvSpPr>
          <p:spPr>
            <a:xfrm>
              <a:off x="4305716" y="8195192"/>
              <a:ext cx="266888" cy="438597"/>
            </a:xfrm>
            <a:custGeom>
              <a:avLst/>
              <a:gdLst/>
              <a:ahLst/>
              <a:cxnLst/>
              <a:rect l="l" t="t" r="r" b="b"/>
              <a:pathLst>
                <a:path w="172719" h="283845">
                  <a:moveTo>
                    <a:pt x="172537" y="283778"/>
                  </a:moveTo>
                  <a:lnTo>
                    <a:pt x="0" y="283778"/>
                  </a:lnTo>
                  <a:lnTo>
                    <a:pt x="0" y="0"/>
                  </a:lnTo>
                  <a:lnTo>
                    <a:pt x="43126" y="0"/>
                  </a:lnTo>
                  <a:lnTo>
                    <a:pt x="43126" y="263343"/>
                  </a:lnTo>
                  <a:lnTo>
                    <a:pt x="172537" y="263343"/>
                  </a:lnTo>
                  <a:lnTo>
                    <a:pt x="172537" y="283778"/>
                  </a:lnTo>
                  <a:close/>
                </a:path>
                <a:path w="172719" h="283845">
                  <a:moveTo>
                    <a:pt x="172537" y="263343"/>
                  </a:moveTo>
                  <a:lnTo>
                    <a:pt x="91714" y="263343"/>
                  </a:lnTo>
                  <a:lnTo>
                    <a:pt x="119601" y="262776"/>
                  </a:lnTo>
                  <a:lnTo>
                    <a:pt x="140807" y="261188"/>
                  </a:lnTo>
                  <a:lnTo>
                    <a:pt x="157672" y="258748"/>
                  </a:lnTo>
                  <a:lnTo>
                    <a:pt x="172537" y="255626"/>
                  </a:lnTo>
                  <a:lnTo>
                    <a:pt x="172537" y="263343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1">
              <a:extLst>
                <a:ext uri="{FF2B5EF4-FFF2-40B4-BE49-F238E27FC236}">
                  <a16:creationId xmlns:a16="http://schemas.microsoft.com/office/drawing/2014/main" id="{494A2541-024B-4D8A-BADA-C0EAB0FE0D17}"/>
                </a:ext>
              </a:extLst>
            </p:cNvPr>
            <p:cNvSpPr/>
            <p:nvPr userDrawn="1"/>
          </p:nvSpPr>
          <p:spPr>
            <a:xfrm>
              <a:off x="4705612" y="8193608"/>
              <a:ext cx="368931" cy="443503"/>
            </a:xfrm>
            <a:custGeom>
              <a:avLst/>
              <a:gdLst/>
              <a:ahLst/>
              <a:cxnLst/>
              <a:rect l="l" t="t" r="r" b="b"/>
              <a:pathLst>
                <a:path w="238760" h="287020">
                  <a:moveTo>
                    <a:pt x="73504" y="286687"/>
                  </a:moveTo>
                  <a:lnTo>
                    <a:pt x="69319" y="286667"/>
                  </a:lnTo>
                  <a:lnTo>
                    <a:pt x="0" y="284340"/>
                  </a:lnTo>
                  <a:lnTo>
                    <a:pt x="0" y="1480"/>
                  </a:lnTo>
                  <a:lnTo>
                    <a:pt x="69012" y="112"/>
                  </a:lnTo>
                  <a:lnTo>
                    <a:pt x="71513" y="30"/>
                  </a:lnTo>
                  <a:lnTo>
                    <a:pt x="73983" y="0"/>
                  </a:lnTo>
                  <a:lnTo>
                    <a:pt x="76443" y="0"/>
                  </a:lnTo>
                  <a:lnTo>
                    <a:pt x="130749" y="6967"/>
                  </a:lnTo>
                  <a:lnTo>
                    <a:pt x="162038" y="20547"/>
                  </a:lnTo>
                  <a:lnTo>
                    <a:pt x="44494" y="20547"/>
                  </a:lnTo>
                  <a:lnTo>
                    <a:pt x="44494" y="264364"/>
                  </a:lnTo>
                  <a:lnTo>
                    <a:pt x="163358" y="264364"/>
                  </a:lnTo>
                  <a:lnTo>
                    <a:pt x="132638" y="278810"/>
                  </a:lnTo>
                  <a:lnTo>
                    <a:pt x="73504" y="286687"/>
                  </a:lnTo>
                  <a:close/>
                </a:path>
                <a:path w="238760" h="287020">
                  <a:moveTo>
                    <a:pt x="163358" y="264364"/>
                  </a:moveTo>
                  <a:lnTo>
                    <a:pt x="77189" y="264364"/>
                  </a:lnTo>
                  <a:lnTo>
                    <a:pt x="126099" y="255389"/>
                  </a:lnTo>
                  <a:lnTo>
                    <a:pt x="161985" y="230707"/>
                  </a:lnTo>
                  <a:lnTo>
                    <a:pt x="184079" y="193680"/>
                  </a:lnTo>
                  <a:lnTo>
                    <a:pt x="191615" y="147671"/>
                  </a:lnTo>
                  <a:lnTo>
                    <a:pt x="186100" y="105512"/>
                  </a:lnTo>
                  <a:lnTo>
                    <a:pt x="169731" y="70367"/>
                  </a:lnTo>
                  <a:lnTo>
                    <a:pt x="142769" y="43591"/>
                  </a:lnTo>
                  <a:lnTo>
                    <a:pt x="105478" y="26533"/>
                  </a:lnTo>
                  <a:lnTo>
                    <a:pt x="58121" y="20547"/>
                  </a:lnTo>
                  <a:lnTo>
                    <a:pt x="162038" y="20547"/>
                  </a:lnTo>
                  <a:lnTo>
                    <a:pt x="175591" y="26429"/>
                  </a:lnTo>
                  <a:lnTo>
                    <a:pt x="209473" y="56220"/>
                  </a:lnTo>
                  <a:lnTo>
                    <a:pt x="230900" y="94178"/>
                  </a:lnTo>
                  <a:lnTo>
                    <a:pt x="238375" y="138138"/>
                  </a:lnTo>
                  <a:lnTo>
                    <a:pt x="231726" y="183874"/>
                  </a:lnTo>
                  <a:lnTo>
                    <a:pt x="211831" y="224501"/>
                  </a:lnTo>
                  <a:lnTo>
                    <a:pt x="178775" y="257113"/>
                  </a:lnTo>
                  <a:lnTo>
                    <a:pt x="163358" y="264364"/>
                  </a:lnTo>
                  <a:close/>
                </a:path>
              </a:pathLst>
            </a:custGeom>
            <a:solidFill>
              <a:srgbClr val="B36A2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16456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9817" y="1494925"/>
            <a:ext cx="12178904" cy="3180151"/>
          </a:xfrm>
        </p:spPr>
        <p:txBody>
          <a:bodyPr anchor="b"/>
          <a:lstStyle>
            <a:lvl1pPr algn="ctr">
              <a:defRPr sz="799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817" y="4797715"/>
            <a:ext cx="12178904" cy="2205383"/>
          </a:xfrm>
        </p:spPr>
        <p:txBody>
          <a:bodyPr/>
          <a:lstStyle>
            <a:lvl1pPr marL="0" indent="0" algn="ctr">
              <a:buNone/>
              <a:defRPr sz="3197"/>
            </a:lvl1pPr>
            <a:lvl2pPr marL="608945" indent="0" algn="ctr">
              <a:buNone/>
              <a:defRPr sz="2664"/>
            </a:lvl2pPr>
            <a:lvl3pPr marL="1217889" indent="0" algn="ctr">
              <a:buNone/>
              <a:defRPr sz="2397"/>
            </a:lvl3pPr>
            <a:lvl4pPr marL="1826834" indent="0" algn="ctr">
              <a:buNone/>
              <a:defRPr sz="2131"/>
            </a:lvl4pPr>
            <a:lvl5pPr marL="2435779" indent="0" algn="ctr">
              <a:buNone/>
              <a:defRPr sz="2131"/>
            </a:lvl5pPr>
            <a:lvl6pPr marL="3044723" indent="0" algn="ctr">
              <a:buNone/>
              <a:defRPr sz="2131"/>
            </a:lvl6pPr>
            <a:lvl7pPr marL="3653668" indent="0" algn="ctr">
              <a:buNone/>
              <a:defRPr sz="2131"/>
            </a:lvl7pPr>
            <a:lvl8pPr marL="4262613" indent="0" algn="ctr">
              <a:buNone/>
              <a:defRPr sz="2131"/>
            </a:lvl8pPr>
            <a:lvl9pPr marL="4871557" indent="0" algn="ctr">
              <a:buNone/>
              <a:defRPr sz="2131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MAGNA GOLD CORPORATE PRESENTATION | MAY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99C-DBFB-45E1-915E-C21CB9D9EC3B}" type="slidenum">
              <a:rPr lang="es-MX" smtClean="0"/>
              <a:t>‹#›</a:t>
            </a:fld>
            <a:endParaRPr lang="es-MX"/>
          </a:p>
        </p:txBody>
      </p:sp>
      <p:sp>
        <p:nvSpPr>
          <p:cNvPr id="7" name="object 5">
            <a:extLst>
              <a:ext uri="{FF2B5EF4-FFF2-40B4-BE49-F238E27FC236}">
                <a16:creationId xmlns:a16="http://schemas.microsoft.com/office/drawing/2014/main" id="{C12DE7C5-226C-4B13-9526-1C30F4DD9C58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0"/>
            <a:ext cx="16256001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837D619-08CF-4F31-A8AD-B2DE90D9BE6E}"/>
              </a:ext>
            </a:extLst>
          </p:cNvPr>
          <p:cNvSpPr>
            <a:spLocks noChangeAspect="1"/>
          </p:cNvSpPr>
          <p:nvPr userDrawn="1"/>
        </p:nvSpPr>
        <p:spPr>
          <a:xfrm>
            <a:off x="-10" y="7243276"/>
            <a:ext cx="16257022" cy="1948970"/>
          </a:xfrm>
          <a:custGeom>
            <a:avLst/>
            <a:gdLst/>
            <a:ahLst/>
            <a:cxnLst/>
            <a:rect l="l" t="t" r="r" b="b"/>
            <a:pathLst>
              <a:path w="9144000" h="1711960">
                <a:moveTo>
                  <a:pt x="0" y="0"/>
                </a:moveTo>
                <a:lnTo>
                  <a:pt x="9143999" y="0"/>
                </a:lnTo>
                <a:lnTo>
                  <a:pt x="9143999" y="1711499"/>
                </a:lnTo>
                <a:lnTo>
                  <a:pt x="0" y="1711499"/>
                </a:lnTo>
                <a:lnTo>
                  <a:pt x="0" y="0"/>
                </a:lnTo>
                <a:close/>
              </a:path>
            </a:pathLst>
          </a:custGeom>
          <a:solidFill>
            <a:srgbClr val="101820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ts val="1430"/>
              </a:lnSpc>
            </a:pPr>
            <a:endParaRPr lang="es-MX" sz="2800" dirty="0">
              <a:latin typeface="Lucida Sans Unicode"/>
              <a:cs typeface="Lucida Sans Unicode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49EC78-2979-4D36-9254-320650D09285}"/>
              </a:ext>
            </a:extLst>
          </p:cNvPr>
          <p:cNvSpPr>
            <a:spLocks noChangeAspect="1"/>
          </p:cNvSpPr>
          <p:nvPr userDrawn="1"/>
        </p:nvSpPr>
        <p:spPr>
          <a:xfrm>
            <a:off x="5617556" y="2864396"/>
            <a:ext cx="4590468" cy="18720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3795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MAGNA GOLD CORPORATE PRESENTATION | MAY 2019</a:t>
            </a:r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41B99C-DBFB-45E1-915E-C21CB9D9EC3B}" type="slidenum">
              <a:rPr lang="es-MX" smtClean="0"/>
              <a:t>‹#›</a:t>
            </a:fld>
            <a:endParaRPr lang="es-MX"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B837D619-08CF-4F31-A8AD-B2DE90D9BE6E}"/>
              </a:ext>
            </a:extLst>
          </p:cNvPr>
          <p:cNvSpPr>
            <a:spLocks noChangeAspect="1"/>
          </p:cNvSpPr>
          <p:nvPr userDrawn="1"/>
        </p:nvSpPr>
        <p:spPr>
          <a:xfrm>
            <a:off x="-10" y="6761747"/>
            <a:ext cx="16257022" cy="2430499"/>
          </a:xfrm>
          <a:custGeom>
            <a:avLst/>
            <a:gdLst/>
            <a:ahLst/>
            <a:cxnLst/>
            <a:rect l="l" t="t" r="r" b="b"/>
            <a:pathLst>
              <a:path w="9144000" h="1711960">
                <a:moveTo>
                  <a:pt x="0" y="0"/>
                </a:moveTo>
                <a:lnTo>
                  <a:pt x="9143999" y="0"/>
                </a:lnTo>
                <a:lnTo>
                  <a:pt x="9143999" y="1711499"/>
                </a:lnTo>
                <a:lnTo>
                  <a:pt x="0" y="1711499"/>
                </a:lnTo>
                <a:lnTo>
                  <a:pt x="0" y="0"/>
                </a:lnTo>
                <a:close/>
              </a:path>
            </a:pathLst>
          </a:custGeom>
          <a:solidFill>
            <a:srgbClr val="101820"/>
          </a:solidFill>
        </p:spPr>
        <p:txBody>
          <a:bodyPr wrap="square" lIns="0" tIns="0" rIns="0" bIns="0" rtlCol="0"/>
          <a:lstStyle/>
          <a:p>
            <a:pPr marL="12700" algn="ctr">
              <a:lnSpc>
                <a:spcPts val="1430"/>
              </a:lnSpc>
            </a:pPr>
            <a:endParaRPr lang="es-MX" sz="2800" dirty="0">
              <a:latin typeface="Lucida Sans Unicode"/>
              <a:cs typeface="Lucida Sans Unicode"/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949EC78-2979-4D36-9254-320650D09285}"/>
              </a:ext>
            </a:extLst>
          </p:cNvPr>
          <p:cNvSpPr>
            <a:spLocks noChangeAspect="1"/>
          </p:cNvSpPr>
          <p:nvPr userDrawn="1"/>
        </p:nvSpPr>
        <p:spPr>
          <a:xfrm>
            <a:off x="5824035" y="7080632"/>
            <a:ext cx="4590468" cy="187200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2E89674-6009-42D2-B438-93010C926F7B}"/>
              </a:ext>
            </a:extLst>
          </p:cNvPr>
          <p:cNvSpPr/>
          <p:nvPr userDrawn="1"/>
        </p:nvSpPr>
        <p:spPr>
          <a:xfrm>
            <a:off x="588607" y="656913"/>
            <a:ext cx="15061324" cy="3431628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07423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k object 18">
            <a:extLst>
              <a:ext uri="{FF2B5EF4-FFF2-40B4-BE49-F238E27FC236}">
                <a16:creationId xmlns:a16="http://schemas.microsoft.com/office/drawing/2014/main" id="{021ABFD0-7D59-4C39-AF41-64687E3B2EE6}"/>
              </a:ext>
            </a:extLst>
          </p:cNvPr>
          <p:cNvSpPr/>
          <p:nvPr userDrawn="1"/>
        </p:nvSpPr>
        <p:spPr>
          <a:xfrm>
            <a:off x="15425189" y="397886"/>
            <a:ext cx="348110" cy="8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9">
            <a:extLst>
              <a:ext uri="{FF2B5EF4-FFF2-40B4-BE49-F238E27FC236}">
                <a16:creationId xmlns:a16="http://schemas.microsoft.com/office/drawing/2014/main" id="{2AFC803E-6CC3-4A43-A72F-93E6CFA4241F}"/>
              </a:ext>
            </a:extLst>
          </p:cNvPr>
          <p:cNvSpPr/>
          <p:nvPr userDrawn="1"/>
        </p:nvSpPr>
        <p:spPr>
          <a:xfrm>
            <a:off x="15035641" y="397886"/>
            <a:ext cx="348522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13EC56-AC56-4B13-A033-21AE4031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400" y="8466306"/>
            <a:ext cx="3653671" cy="486326"/>
          </a:xfrm>
        </p:spPr>
        <p:txBody>
          <a:bodyPr/>
          <a:lstStyle>
            <a:lvl1pPr marL="12700" algn="l" defTabSz="457200" rtl="0" eaLnBrk="1" latinLnBrk="0" hangingPunct="1">
              <a:spcBef>
                <a:spcPts val="25"/>
              </a:spcBef>
              <a:defRPr lang="es-MX" sz="18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/>
              <a:t>TSX-V: MGR</a:t>
            </a:r>
            <a:endParaRPr lang="es-MX" b="1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022E96-719D-4D9A-82F9-0FC456BB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9016" y="8466306"/>
            <a:ext cx="5480507" cy="486326"/>
          </a:xfrm>
        </p:spPr>
        <p:txBody>
          <a:bodyPr/>
          <a:lstStyle>
            <a:lvl1pPr>
              <a:defRPr lang="en-US" sz="1200" b="0" i="0" kern="1200" spc="-10" dirty="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 sz="1250" b="1" dirty="0"/>
              <a:t>MAGNA GOLD </a:t>
            </a:r>
            <a:r>
              <a:rPr lang="es-MX" dirty="0"/>
              <a:t>CORPORATE PRESENTATION | JUL 2019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A15095-B8C0-4383-B15D-929BC526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467" y="8466306"/>
            <a:ext cx="3653671" cy="486326"/>
          </a:xfrm>
        </p:spPr>
        <p:txBody>
          <a:bodyPr/>
          <a:lstStyle>
            <a:lvl1pPr>
              <a:defRPr lang="es-MX" sz="14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fld id="{5909C2B6-EF00-4FA7-83DB-66135218D2C2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7219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17022E96-719D-4D9A-82F9-0FC456BBE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9016" y="8466306"/>
            <a:ext cx="5480507" cy="486326"/>
          </a:xfrm>
        </p:spPr>
        <p:txBody>
          <a:bodyPr/>
          <a:lstStyle>
            <a:lvl1pPr>
              <a:defRPr lang="en-US" sz="1200" b="0" i="0" kern="1200" spc="-10" dirty="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 sz="1250" b="1" dirty="0"/>
              <a:t>MAGNA GOLD </a:t>
            </a:r>
            <a:r>
              <a:rPr lang="es-MX" dirty="0"/>
              <a:t>CORPORATE PRESENTATION | JUL 2019</a:t>
            </a: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03E4A30-F388-43F8-A091-B135856FED85}"/>
              </a:ext>
            </a:extLst>
          </p:cNvPr>
          <p:cNvSpPr/>
          <p:nvPr userDrawn="1"/>
        </p:nvSpPr>
        <p:spPr>
          <a:xfrm>
            <a:off x="0" y="-27540"/>
            <a:ext cx="3078745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9A15095-B8C0-4383-B15D-929BC526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467" y="8466306"/>
            <a:ext cx="3653671" cy="486326"/>
          </a:xfrm>
        </p:spPr>
        <p:txBody>
          <a:bodyPr/>
          <a:lstStyle>
            <a:lvl1pPr algn="l">
              <a:defRPr lang="es-MX" sz="14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 dirty="0"/>
              <a:t>		</a:t>
            </a:r>
            <a:fld id="{5909C2B6-EF00-4FA7-83DB-66135218D2C2}" type="slidenum">
              <a:rPr smtClean="0"/>
              <a:pPr/>
              <a:t>‹#›</a:t>
            </a:fld>
            <a:endParaRPr lang="es-MX" dirty="0"/>
          </a:p>
        </p:txBody>
      </p:sp>
      <p:sp>
        <p:nvSpPr>
          <p:cNvPr id="13" name="object 5">
            <a:extLst>
              <a:ext uri="{FF2B5EF4-FFF2-40B4-BE49-F238E27FC236}">
                <a16:creationId xmlns:a16="http://schemas.microsoft.com/office/drawing/2014/main" id="{4E743EB6-7CF9-47B5-9C52-6185C00B7F1B}"/>
              </a:ext>
            </a:extLst>
          </p:cNvPr>
          <p:cNvSpPr/>
          <p:nvPr userDrawn="1"/>
        </p:nvSpPr>
        <p:spPr>
          <a:xfrm>
            <a:off x="15013326" y="375333"/>
            <a:ext cx="636485" cy="7143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bk object 18">
            <a:extLst>
              <a:ext uri="{FF2B5EF4-FFF2-40B4-BE49-F238E27FC236}">
                <a16:creationId xmlns:a16="http://schemas.microsoft.com/office/drawing/2014/main" id="{F5FE52F5-089D-4900-B15A-C751C229BA84}"/>
              </a:ext>
            </a:extLst>
          </p:cNvPr>
          <p:cNvSpPr/>
          <p:nvPr userDrawn="1"/>
        </p:nvSpPr>
        <p:spPr>
          <a:xfrm>
            <a:off x="15425189" y="397886"/>
            <a:ext cx="348110" cy="8280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9">
            <a:extLst>
              <a:ext uri="{FF2B5EF4-FFF2-40B4-BE49-F238E27FC236}">
                <a16:creationId xmlns:a16="http://schemas.microsoft.com/office/drawing/2014/main" id="{12E590BB-C028-4233-8899-11B2907ACA03}"/>
              </a:ext>
            </a:extLst>
          </p:cNvPr>
          <p:cNvSpPr/>
          <p:nvPr userDrawn="1"/>
        </p:nvSpPr>
        <p:spPr>
          <a:xfrm>
            <a:off x="15035641" y="397886"/>
            <a:ext cx="348522" cy="828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913EC56-AC56-4B13-A033-21AE403130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400" y="8466306"/>
            <a:ext cx="3653671" cy="486326"/>
          </a:xfrm>
        </p:spPr>
        <p:txBody>
          <a:bodyPr/>
          <a:lstStyle>
            <a:lvl1pPr marL="12700" algn="l" defTabSz="457200" rtl="0" eaLnBrk="1" latinLnBrk="0" hangingPunct="1">
              <a:spcBef>
                <a:spcPts val="25"/>
              </a:spcBef>
              <a:defRPr lang="es-MX" sz="1800" b="1" i="0" kern="1200" spc="-10" smtClean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/>
              <a:t>TSX-V: MGR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119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6">
            <a:extLst>
              <a:ext uri="{FF2B5EF4-FFF2-40B4-BE49-F238E27FC236}">
                <a16:creationId xmlns:a16="http://schemas.microsoft.com/office/drawing/2014/main" id="{E4ED4F2D-4B3D-43E7-8041-258F99D3DC2E}"/>
              </a:ext>
            </a:extLst>
          </p:cNvPr>
          <p:cNvSpPr>
            <a:spLocks noChangeAspect="1"/>
          </p:cNvSpPr>
          <p:nvPr userDrawn="1"/>
        </p:nvSpPr>
        <p:spPr>
          <a:xfrm>
            <a:off x="12357" y="0"/>
            <a:ext cx="16211200" cy="91188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EEF0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8">
            <a:extLst>
              <a:ext uri="{FF2B5EF4-FFF2-40B4-BE49-F238E27FC236}">
                <a16:creationId xmlns:a16="http://schemas.microsoft.com/office/drawing/2014/main" id="{68BC48F7-5A5F-4B7F-89FA-EDC8159B1146}"/>
              </a:ext>
            </a:extLst>
          </p:cNvPr>
          <p:cNvSpPr/>
          <p:nvPr userDrawn="1"/>
        </p:nvSpPr>
        <p:spPr>
          <a:xfrm>
            <a:off x="15425189" y="397886"/>
            <a:ext cx="348110" cy="8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19">
            <a:extLst>
              <a:ext uri="{FF2B5EF4-FFF2-40B4-BE49-F238E27FC236}">
                <a16:creationId xmlns:a16="http://schemas.microsoft.com/office/drawing/2014/main" id="{7EA8BBC7-1C6E-488F-886E-7837A4338C68}"/>
              </a:ext>
            </a:extLst>
          </p:cNvPr>
          <p:cNvSpPr/>
          <p:nvPr userDrawn="1"/>
        </p:nvSpPr>
        <p:spPr>
          <a:xfrm>
            <a:off x="15035641" y="397886"/>
            <a:ext cx="348522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9C36431A-A48B-47DB-96F6-202B2146449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400" y="8466306"/>
            <a:ext cx="3653671" cy="486326"/>
          </a:xfrm>
        </p:spPr>
        <p:txBody>
          <a:bodyPr/>
          <a:lstStyle>
            <a:lvl1pPr marL="12700" algn="l" defTabSz="457200" rtl="0" eaLnBrk="1" latinLnBrk="0" hangingPunct="1">
              <a:spcBef>
                <a:spcPts val="25"/>
              </a:spcBef>
              <a:defRPr lang="es-MX" sz="18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/>
              <a:t>TSX-V: MGR</a:t>
            </a:r>
            <a:endParaRPr lang="es-MX" b="1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E7772BA1-75BB-4D5C-A3E9-75ED7E1CF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9016" y="8466306"/>
            <a:ext cx="5480507" cy="486326"/>
          </a:xfrm>
        </p:spPr>
        <p:txBody>
          <a:bodyPr/>
          <a:lstStyle>
            <a:lvl1pPr>
              <a:defRPr lang="en-US" sz="1200" b="0" i="0" kern="1200" spc="-10" dirty="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 sz="1250" b="1" dirty="0"/>
              <a:t>MAGNA GOLD </a:t>
            </a:r>
            <a:r>
              <a:rPr lang="es-MX" dirty="0"/>
              <a:t>CORPORATE PRESENTATION | JUL 2019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76EBAA1-8316-42FB-B9BF-76B8DF0B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467" y="8466306"/>
            <a:ext cx="3653671" cy="486326"/>
          </a:xfrm>
        </p:spPr>
        <p:txBody>
          <a:bodyPr/>
          <a:lstStyle>
            <a:lvl1pPr>
              <a:defRPr lang="es-MX" sz="14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fld id="{5909C2B6-EF00-4FA7-83DB-66135218D2C2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32330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k object 16">
            <a:extLst>
              <a:ext uri="{FF2B5EF4-FFF2-40B4-BE49-F238E27FC236}">
                <a16:creationId xmlns:a16="http://schemas.microsoft.com/office/drawing/2014/main" id="{E4ED4F2D-4B3D-43E7-8041-258F99D3DC2E}"/>
              </a:ext>
            </a:extLst>
          </p:cNvPr>
          <p:cNvSpPr>
            <a:spLocks noChangeAspect="1"/>
          </p:cNvSpPr>
          <p:nvPr userDrawn="1"/>
        </p:nvSpPr>
        <p:spPr>
          <a:xfrm>
            <a:off x="12357" y="0"/>
            <a:ext cx="16211200" cy="9118800"/>
          </a:xfrm>
          <a:custGeom>
            <a:avLst/>
            <a:gdLst/>
            <a:ahLst/>
            <a:cxnLst/>
            <a:rect l="l" t="t" r="r" b="b"/>
            <a:pathLst>
              <a:path w="9144000" h="5143500">
                <a:moveTo>
                  <a:pt x="0" y="0"/>
                </a:moveTo>
                <a:lnTo>
                  <a:pt x="9143999" y="0"/>
                </a:lnTo>
                <a:lnTo>
                  <a:pt x="9143999" y="5143499"/>
                </a:lnTo>
                <a:lnTo>
                  <a:pt x="0" y="5143499"/>
                </a:lnTo>
                <a:lnTo>
                  <a:pt x="0" y="0"/>
                </a:lnTo>
                <a:close/>
              </a:path>
            </a:pathLst>
          </a:custGeom>
          <a:solidFill>
            <a:srgbClr val="C1C5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bk object 18">
            <a:extLst>
              <a:ext uri="{FF2B5EF4-FFF2-40B4-BE49-F238E27FC236}">
                <a16:creationId xmlns:a16="http://schemas.microsoft.com/office/drawing/2014/main" id="{68BC48F7-5A5F-4B7F-89FA-EDC8159B1146}"/>
              </a:ext>
            </a:extLst>
          </p:cNvPr>
          <p:cNvSpPr/>
          <p:nvPr userDrawn="1"/>
        </p:nvSpPr>
        <p:spPr>
          <a:xfrm>
            <a:off x="15425189" y="397886"/>
            <a:ext cx="348110" cy="82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bk object 19">
            <a:extLst>
              <a:ext uri="{FF2B5EF4-FFF2-40B4-BE49-F238E27FC236}">
                <a16:creationId xmlns:a16="http://schemas.microsoft.com/office/drawing/2014/main" id="{7EA8BBC7-1C6E-488F-886E-7837A4338C68}"/>
              </a:ext>
            </a:extLst>
          </p:cNvPr>
          <p:cNvSpPr/>
          <p:nvPr userDrawn="1"/>
        </p:nvSpPr>
        <p:spPr>
          <a:xfrm>
            <a:off x="15035641" y="397886"/>
            <a:ext cx="348522" cy="82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46F22BCE-3D7F-4310-A9AE-851EF8CA3B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6400" y="8466306"/>
            <a:ext cx="3653671" cy="486326"/>
          </a:xfrm>
        </p:spPr>
        <p:txBody>
          <a:bodyPr/>
          <a:lstStyle>
            <a:lvl1pPr marL="12700" algn="l" defTabSz="457200" rtl="0" eaLnBrk="1" latinLnBrk="0" hangingPunct="1">
              <a:spcBef>
                <a:spcPts val="25"/>
              </a:spcBef>
              <a:defRPr lang="es-MX" sz="18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/>
              <a:t>TSX-V: MGR</a:t>
            </a:r>
            <a:endParaRPr lang="es-MX" b="1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C591E2B0-FA77-42BB-A797-6E9D40433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79016" y="8466306"/>
            <a:ext cx="5480507" cy="486326"/>
          </a:xfrm>
        </p:spPr>
        <p:txBody>
          <a:bodyPr/>
          <a:lstStyle>
            <a:lvl1pPr>
              <a:defRPr lang="en-US" sz="1200" b="0" i="0" kern="1200" spc="-10" dirty="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r>
              <a:rPr lang="es-MX" sz="1250" b="1" dirty="0"/>
              <a:t>MAGNA GOLD </a:t>
            </a:r>
            <a:r>
              <a:rPr lang="es-MX" dirty="0"/>
              <a:t>CORPORATE PRESENTATION | JUL 2019</a:t>
            </a:r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5ADC25E5-FF61-4FFD-8667-8493E4299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68467" y="8466306"/>
            <a:ext cx="3653671" cy="486326"/>
          </a:xfrm>
        </p:spPr>
        <p:txBody>
          <a:bodyPr/>
          <a:lstStyle>
            <a:lvl1pPr>
              <a:defRPr lang="es-MX" sz="1400" b="0" i="0" kern="1200" spc="-10" smtClean="0">
                <a:solidFill>
                  <a:srgbClr val="B36A20"/>
                </a:solidFill>
                <a:latin typeface="Arial"/>
                <a:ea typeface="+mn-ea"/>
                <a:cs typeface="Arial"/>
              </a:defRPr>
            </a:lvl1pPr>
          </a:lstStyle>
          <a:p>
            <a:fld id="{5909C2B6-EF00-4FA7-83DB-66135218D2C2}" type="slidenum">
              <a:rPr lang="es-MX" smtClean="0"/>
              <a:pPr/>
              <a:t>‹#›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60599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6400" y="486327"/>
            <a:ext cx="14005739" cy="17655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400" y="2431631"/>
            <a:ext cx="14005739" cy="5795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6400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MX"/>
              <a:t>TSX-V: MGR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79016" y="8466306"/>
            <a:ext cx="5480507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MAGNA GOLD CORPORATE PRESENTATION | JUL 2019</a:t>
            </a:r>
            <a:endParaRPr lang="es-MX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68467" y="8466306"/>
            <a:ext cx="3653671" cy="48632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5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1B99C-DBFB-45E1-915E-C21CB9D9EC3B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0575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6" r:id="rId2"/>
    <p:sldLayoutId id="2147483673" r:id="rId3"/>
    <p:sldLayoutId id="2147483683" r:id="rId4"/>
    <p:sldLayoutId id="2147483685" r:id="rId5"/>
    <p:sldLayoutId id="2147483679" r:id="rId6"/>
    <p:sldLayoutId id="2147483682" r:id="rId7"/>
    <p:sldLayoutId id="2147483678" r:id="rId8"/>
    <p:sldLayoutId id="2147483680" r:id="rId9"/>
    <p:sldLayoutId id="2147483681" r:id="rId10"/>
    <p:sldLayoutId id="2147483684" r:id="rId11"/>
  </p:sldLayoutIdLst>
  <p:hf hdr="0"/>
  <p:txStyles>
    <p:titleStyle>
      <a:lvl1pPr algn="l" defTabSz="1217889" rtl="0" eaLnBrk="1" latinLnBrk="0" hangingPunct="1">
        <a:lnSpc>
          <a:spcPct val="90000"/>
        </a:lnSpc>
        <a:spcBef>
          <a:spcPct val="0"/>
        </a:spcBef>
        <a:buNone/>
        <a:defRPr sz="58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472" indent="-304472" algn="l" defTabSz="1217889" rtl="0" eaLnBrk="1" latinLnBrk="0" hangingPunct="1">
        <a:lnSpc>
          <a:spcPct val="90000"/>
        </a:lnSpc>
        <a:spcBef>
          <a:spcPts val="1332"/>
        </a:spcBef>
        <a:buFont typeface="Arial" panose="020B0604020202020204" pitchFamily="34" charset="0"/>
        <a:buChar char="•"/>
        <a:defRPr sz="3729" kern="1200">
          <a:solidFill>
            <a:schemeClr val="tx1"/>
          </a:solidFill>
          <a:latin typeface="+mn-lt"/>
          <a:ea typeface="+mn-ea"/>
          <a:cs typeface="+mn-cs"/>
        </a:defRPr>
      </a:lvl1pPr>
      <a:lvl2pPr marL="913417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3197" kern="1200">
          <a:solidFill>
            <a:schemeClr val="tx1"/>
          </a:solidFill>
          <a:latin typeface="+mn-lt"/>
          <a:ea typeface="+mn-ea"/>
          <a:cs typeface="+mn-cs"/>
        </a:defRPr>
      </a:lvl2pPr>
      <a:lvl3pPr marL="1522362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664" kern="1200">
          <a:solidFill>
            <a:schemeClr val="tx1"/>
          </a:solidFill>
          <a:latin typeface="+mn-lt"/>
          <a:ea typeface="+mn-ea"/>
          <a:cs typeface="+mn-cs"/>
        </a:defRPr>
      </a:lvl3pPr>
      <a:lvl4pPr marL="213130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740251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349196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95814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567085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5176030" indent="-304472" algn="l" defTabSz="1217889" rtl="0" eaLnBrk="1" latinLnBrk="0" hangingPunct="1">
        <a:lnSpc>
          <a:spcPct val="90000"/>
        </a:lnSpc>
        <a:spcBef>
          <a:spcPts val="666"/>
        </a:spcBef>
        <a:buFont typeface="Arial" panose="020B0604020202020204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1pPr>
      <a:lvl2pPr marL="608945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2pPr>
      <a:lvl3pPr marL="121788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826834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4pPr>
      <a:lvl5pPr marL="2435779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5pPr>
      <a:lvl6pPr marL="304472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6pPr>
      <a:lvl7pPr marL="3653668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7pPr>
      <a:lvl8pPr marL="4262613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8pPr>
      <a:lvl9pPr marL="4871557" algn="l" defTabSz="1217889" rtl="0" eaLnBrk="1" latinLnBrk="0" hangingPunct="1">
        <a:defRPr sz="23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2879D76B-E786-4BB9-BF64-5EF3ED3A3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793" y="5670380"/>
            <a:ext cx="9435882" cy="252984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F4F39-3B2C-48C9-86FA-87CD4B33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TSX-V: MGR | OTCQB: MGLQF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A9E63-C18D-44D0-9310-C0B0F503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z="1200" b="1" dirty="0"/>
              <a:t>MAGNA GOLD </a:t>
            </a:r>
            <a:r>
              <a:rPr lang="es-MX" sz="1200" dirty="0"/>
              <a:t>CORPORATE PRESENTATION |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6B3CF-53E7-4B35-AAB5-A7BE4087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2B6-EF00-4FA7-83DB-66135218D2C2}" type="slidenum">
              <a:rPr lang="en-CA" smtClean="0"/>
              <a:pPr/>
              <a:t>1</a:t>
            </a:fld>
            <a:endParaRPr lang="en-CA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64F9724-A675-4BBA-87B6-2345586380A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52185"/>
              </p:ext>
            </p:extLst>
          </p:nvPr>
        </p:nvGraphicFramePr>
        <p:xfrm>
          <a:off x="485774" y="2111226"/>
          <a:ext cx="5676487" cy="5794380"/>
        </p:xfrm>
        <a:graphic>
          <a:graphicData uri="http://schemas.openxmlformats.org/drawingml/2006/table">
            <a:tbl>
              <a:tblPr firstCol="1" bandRow="1">
                <a:tableStyleId>{5C22544A-7EE6-4342-B048-85BDC9FD1C3A}</a:tableStyleId>
              </a:tblPr>
              <a:tblGrid>
                <a:gridCol w="3552539">
                  <a:extLst>
                    <a:ext uri="{9D8B030D-6E8A-4147-A177-3AD203B41FA5}">
                      <a16:colId xmlns:a16="http://schemas.microsoft.com/office/drawing/2014/main" val="4021243086"/>
                    </a:ext>
                  </a:extLst>
                </a:gridCol>
                <a:gridCol w="2123948">
                  <a:extLst>
                    <a:ext uri="{9D8B030D-6E8A-4147-A177-3AD203B41FA5}">
                      <a16:colId xmlns:a16="http://schemas.microsoft.com/office/drawing/2014/main" val="3333089293"/>
                    </a:ext>
                  </a:extLst>
                </a:gridCol>
              </a:tblGrid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Production Rate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16,875 tpd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44358533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Ore Mined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</a:rPr>
                        <a:t>47.6 Mt</a:t>
                      </a:r>
                      <a:endParaRPr lang="en-CA" sz="145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26607904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</a:rPr>
                        <a:t>Average Gold Grade Mined</a:t>
                      </a:r>
                      <a:endParaRPr lang="en-CA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</a:rPr>
                        <a:t>0.50 g/t</a:t>
                      </a:r>
                      <a:endParaRPr lang="en-CA" sz="145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1912315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</a:rPr>
                        <a:t>Contained Gold</a:t>
                      </a:r>
                      <a:endParaRPr lang="en-CA" sz="14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758 kozs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89544484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Strip Ratio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2.5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4977900"/>
                  </a:ext>
                </a:extLst>
              </a:tr>
              <a:tr h="14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49458170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Avg. Annual Gold Production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69 kozs</a:t>
                      </a:r>
                      <a:r>
                        <a:rPr lang="en-CA" sz="1450" b="0" u="none" baseline="300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06986041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Total Gold Production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527 kozs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3088043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Mine Life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~8 years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69555718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Avg. C1 Cash Cost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US$1,160/oz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38716749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Avg. AISC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0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US$1,204/oz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0294532"/>
                  </a:ext>
                </a:extLst>
              </a:tr>
              <a:tr h="14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4964703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5% Net Present Value (US$1,450/oz)</a:t>
                      </a:r>
                    </a:p>
                  </a:txBody>
                  <a:tcPr marL="68580" marR="68580" marT="0" marB="0" anchor="ctr">
                    <a:solidFill>
                      <a:srgbClr val="B36A2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$80M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47187678"/>
                  </a:ext>
                </a:extLst>
              </a:tr>
              <a:tr h="1406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CA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217889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800" b="0" u="non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33834825"/>
                  </a:ext>
                </a:extLst>
              </a:tr>
              <a:tr h="4477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5% Net Present Value (Spot US$1,950/oz)</a:t>
                      </a:r>
                    </a:p>
                  </a:txBody>
                  <a:tcPr marL="68580" marR="68580" marT="0" marB="0" anchor="ctr"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CA" sz="1450" b="1" u="non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$231M</a:t>
                      </a:r>
                    </a:p>
                  </a:txBody>
                  <a:tcPr marL="68580" marR="68580" marT="0" marB="0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78448573"/>
                  </a:ext>
                </a:extLst>
              </a:tr>
            </a:tbl>
          </a:graphicData>
        </a:graphic>
      </p:graphicFrame>
      <p:sp>
        <p:nvSpPr>
          <p:cNvPr id="10" name="object 5">
            <a:extLst>
              <a:ext uri="{FF2B5EF4-FFF2-40B4-BE49-F238E27FC236}">
                <a16:creationId xmlns:a16="http://schemas.microsoft.com/office/drawing/2014/main" id="{7451C002-B493-4229-AD1E-FBC29BD3A1A2}"/>
              </a:ext>
            </a:extLst>
          </p:cNvPr>
          <p:cNvSpPr txBox="1"/>
          <p:nvPr/>
        </p:nvSpPr>
        <p:spPr>
          <a:xfrm>
            <a:off x="485775" y="8150087"/>
            <a:ext cx="15266988" cy="330666"/>
          </a:xfrm>
          <a:prstGeom prst="rect">
            <a:avLst/>
          </a:prstGeom>
        </p:spPr>
        <p:txBody>
          <a:bodyPr vert="horz" wrap="square" lIns="90000" tIns="12700" rIns="90000" bIns="0" rtlCol="0" anchor="ctr">
            <a:no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" spc="-5" dirty="0">
                <a:latin typeface="Freight Neo Pro" panose="02000503000000020004" pitchFamily="2" charset="0"/>
                <a:ea typeface="Verdana" panose="020B0604030504040204" pitchFamily="34" charset="0"/>
                <a:cs typeface="Lucida Sans Unicode"/>
              </a:rPr>
              <a:t>1. Based on the average between 2021 and 2027;  Source: San Francisco Pre-Feasibility Study</a:t>
            </a: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id="{CA7F6388-47B3-4B6B-A86A-16FA9A3A359D}"/>
              </a:ext>
            </a:extLst>
          </p:cNvPr>
          <p:cNvSpPr txBox="1"/>
          <p:nvPr/>
        </p:nvSpPr>
        <p:spPr>
          <a:xfrm>
            <a:off x="507042" y="342000"/>
            <a:ext cx="13102631" cy="8406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4000" b="1" dirty="0">
                <a:solidFill>
                  <a:srgbClr val="B36A20"/>
                </a:solidFill>
                <a:latin typeface="Freight Neo Pro" panose="02000503000000020004" pitchFamily="2" charset="0"/>
                <a:ea typeface="Verdana" panose="020B0604030504040204" pitchFamily="34" charset="0"/>
              </a:rPr>
              <a:t>San Francisco – Pre-Feasibility Study Overview</a:t>
            </a:r>
            <a:endParaRPr lang="en-US" sz="2500" b="1" dirty="0">
              <a:solidFill>
                <a:schemeClr val="tx1">
                  <a:lumMod val="50000"/>
                  <a:lumOff val="50000"/>
                </a:schemeClr>
              </a:solidFill>
              <a:latin typeface="Freight Neo Pro" panose="02000503000000020004" pitchFamily="2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14150-E761-47B8-8B4A-C6F854F316D7}"/>
              </a:ext>
            </a:extLst>
          </p:cNvPr>
          <p:cNvSpPr/>
          <p:nvPr/>
        </p:nvSpPr>
        <p:spPr>
          <a:xfrm>
            <a:off x="507042" y="1416955"/>
            <a:ext cx="5655219" cy="5479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Summary of Parameters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9F34E48-B577-45FD-ADFD-8F6672D9CA94}"/>
              </a:ext>
            </a:extLst>
          </p:cNvPr>
          <p:cNvSpPr/>
          <p:nvPr/>
        </p:nvSpPr>
        <p:spPr>
          <a:xfrm>
            <a:off x="6329793" y="1416955"/>
            <a:ext cx="9400124" cy="5479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Production (kozs) and AISC (US$/oz) Profile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E8763D7-963D-4B51-995F-07224039EE72}"/>
              </a:ext>
            </a:extLst>
          </p:cNvPr>
          <p:cNvSpPr/>
          <p:nvPr/>
        </p:nvSpPr>
        <p:spPr>
          <a:xfrm>
            <a:off x="6329793" y="4846758"/>
            <a:ext cx="9400124" cy="5479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Net Present Value (5% Discount) vs. Gold Price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7075DA6-E152-44AE-B357-872B1DAA2EDE}"/>
              </a:ext>
            </a:extLst>
          </p:cNvPr>
          <p:cNvSpPr/>
          <p:nvPr/>
        </p:nvSpPr>
        <p:spPr>
          <a:xfrm>
            <a:off x="6853283" y="6785097"/>
            <a:ext cx="1493356" cy="1364990"/>
          </a:xfrm>
          <a:prstGeom prst="rect">
            <a:avLst/>
          </a:prstGeom>
          <a:noFill/>
          <a:ln w="19050">
            <a:solidFill>
              <a:srgbClr val="B36A2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2C8AC04-0548-4D36-8EBA-4D202BE3A5F8}"/>
              </a:ext>
            </a:extLst>
          </p:cNvPr>
          <p:cNvSpPr/>
          <p:nvPr/>
        </p:nvSpPr>
        <p:spPr>
          <a:xfrm>
            <a:off x="13420800" y="5671256"/>
            <a:ext cx="2157867" cy="2478831"/>
          </a:xfrm>
          <a:prstGeom prst="rect">
            <a:avLst/>
          </a:prstGeom>
          <a:noFill/>
          <a:ln w="19050">
            <a:solidFill>
              <a:srgbClr val="008000"/>
            </a:solidFill>
            <a:prstDash val="sys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F38C8BA-7B05-4FD4-8C3B-B6BC00E7DB90}"/>
              </a:ext>
            </a:extLst>
          </p:cNvPr>
          <p:cNvCxnSpPr>
            <a:cxnSpLocks/>
          </p:cNvCxnSpPr>
          <p:nvPr/>
        </p:nvCxnSpPr>
        <p:spPr>
          <a:xfrm flipV="1">
            <a:off x="8521978" y="5961600"/>
            <a:ext cx="4713356" cy="794698"/>
          </a:xfrm>
          <a:prstGeom prst="straightConnector1">
            <a:avLst/>
          </a:prstGeom>
          <a:ln w="19050">
            <a:solidFill>
              <a:srgbClr val="008000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C1EFB0E-55CD-4B43-8B3F-A86BA02E5B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4205" y="2074922"/>
            <a:ext cx="9345712" cy="2515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6300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FCF4F39-3B2C-48C9-86FA-87CD4B33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A"/>
              <a:t>TSX-V: MGR | OTCQB: MGLQF</a:t>
            </a:r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CEA9E63-C18D-44D0-9310-C0B0F5031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z="1200" b="1" dirty="0"/>
              <a:t>MAGNA GOLD </a:t>
            </a:r>
            <a:r>
              <a:rPr lang="es-MX" sz="1200" dirty="0"/>
              <a:t>CORPORATE PRESENTATION | MAY 2020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56B3CF-53E7-4B35-AAB5-A7BE40878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09C2B6-EF00-4FA7-83DB-66135218D2C2}" type="slidenum">
              <a:rPr lang="en-CA" smtClean="0"/>
              <a:pPr/>
              <a:t>2</a:t>
            </a:fld>
            <a:endParaRPr lang="en-CA" dirty="0"/>
          </a:p>
        </p:txBody>
      </p:sp>
      <p:sp>
        <p:nvSpPr>
          <p:cNvPr id="10" name="object 5">
            <a:extLst>
              <a:ext uri="{FF2B5EF4-FFF2-40B4-BE49-F238E27FC236}">
                <a16:creationId xmlns:a16="http://schemas.microsoft.com/office/drawing/2014/main" id="{7451C002-B493-4229-AD1E-FBC29BD3A1A2}"/>
              </a:ext>
            </a:extLst>
          </p:cNvPr>
          <p:cNvSpPr txBox="1"/>
          <p:nvPr/>
        </p:nvSpPr>
        <p:spPr>
          <a:xfrm>
            <a:off x="485775" y="8076893"/>
            <a:ext cx="15266988" cy="403859"/>
          </a:xfrm>
          <a:prstGeom prst="rect">
            <a:avLst/>
          </a:prstGeom>
        </p:spPr>
        <p:txBody>
          <a:bodyPr vert="horz" wrap="square" lIns="90000" tIns="12700" rIns="90000" bIns="0" rtlCol="0" anchor="ctr">
            <a:noAutofit/>
          </a:bodyPr>
          <a:lstStyle/>
          <a:p>
            <a:pPr marL="12700" marR="5080">
              <a:lnSpc>
                <a:spcPct val="116100"/>
              </a:lnSpc>
              <a:spcBef>
                <a:spcPts val="100"/>
              </a:spcBef>
              <a:spcAft>
                <a:spcPts val="100"/>
              </a:spcAft>
            </a:pPr>
            <a:r>
              <a:rPr lang="en-US" sz="800" spc="-5" dirty="0">
                <a:latin typeface="Freight Neo Pro" panose="02000503000000020004" pitchFamily="2" charset="0"/>
                <a:ea typeface="Verdana" panose="020B0604030504040204" pitchFamily="34" charset="0"/>
                <a:cs typeface="Lucida Sans Unicode"/>
              </a:rPr>
              <a:t>Note: San Francisco NAV and cash flow evaluated using the Pre-Feasibility Study and consensus gold prices.  Magna corporate NAV includes US$20M for exploration value and financial assets and liabilities as of June 30, 2020.  Consensus gold prices are $1,833 (2021), $1,699 (2022), $1,649 (2023), $1,592 (2024), $1,585 (2025), $1,518 (long-term)   </a:t>
            </a:r>
            <a:br>
              <a:rPr lang="en-US" sz="800" spc="-5" dirty="0">
                <a:latin typeface="Freight Neo Pro" panose="02000503000000020004" pitchFamily="2" charset="0"/>
                <a:ea typeface="Verdana" panose="020B0604030504040204" pitchFamily="34" charset="0"/>
                <a:cs typeface="Lucida Sans Unicode"/>
              </a:rPr>
            </a:br>
            <a:r>
              <a:rPr lang="en-US" sz="800" spc="-5" dirty="0">
                <a:latin typeface="Freight Neo Pro" panose="02000503000000020004" pitchFamily="2" charset="0"/>
                <a:ea typeface="Verdana" panose="020B0604030504040204" pitchFamily="34" charset="0"/>
                <a:cs typeface="Lucida Sans Unicode"/>
              </a:rPr>
              <a:t>Source: Refinitiv, company disclosure, available broker estimates, San Francisco Pre-Feasibility Study</a:t>
            </a:r>
          </a:p>
        </p:txBody>
      </p:sp>
      <p:sp>
        <p:nvSpPr>
          <p:cNvPr id="15" name="CuadroTexto 7">
            <a:extLst>
              <a:ext uri="{FF2B5EF4-FFF2-40B4-BE49-F238E27FC236}">
                <a16:creationId xmlns:a16="http://schemas.microsoft.com/office/drawing/2014/main" id="{CA7F6388-47B3-4B6B-A86A-16FA9A3A359D}"/>
              </a:ext>
            </a:extLst>
          </p:cNvPr>
          <p:cNvSpPr txBox="1"/>
          <p:nvPr/>
        </p:nvSpPr>
        <p:spPr>
          <a:xfrm>
            <a:off x="507042" y="342000"/>
            <a:ext cx="13102631" cy="84068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4000" b="1" dirty="0">
                <a:solidFill>
                  <a:srgbClr val="B36A20"/>
                </a:solidFill>
                <a:latin typeface="Freight Neo Pro" panose="02000503000000020004" pitchFamily="2" charset="0"/>
                <a:ea typeface="Verdana" panose="020B0604030504040204" pitchFamily="34" charset="0"/>
              </a:rPr>
              <a:t>Value Proposition and Leverage to Gold</a:t>
            </a:r>
            <a:endParaRPr lang="en-US" sz="2500" b="1" dirty="0">
              <a:solidFill>
                <a:schemeClr val="tx1">
                  <a:lumMod val="50000"/>
                  <a:lumOff val="50000"/>
                </a:schemeClr>
              </a:solidFill>
              <a:latin typeface="Freight Neo Pro" panose="02000503000000020004" pitchFamily="2" charset="0"/>
              <a:ea typeface="Verdana" panose="020B060403050404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D14150-E761-47B8-8B4A-C6F854F316D7}"/>
              </a:ext>
            </a:extLst>
          </p:cNvPr>
          <p:cNvSpPr/>
          <p:nvPr/>
        </p:nvSpPr>
        <p:spPr>
          <a:xfrm>
            <a:off x="507042" y="1415213"/>
            <a:ext cx="7481353" cy="5479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P / Consensus NAV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519D28-D930-4D73-B03D-E0251E5BD998}"/>
              </a:ext>
            </a:extLst>
          </p:cNvPr>
          <p:cNvSpPr/>
          <p:nvPr/>
        </p:nvSpPr>
        <p:spPr>
          <a:xfrm>
            <a:off x="8271401" y="1415213"/>
            <a:ext cx="7481353" cy="5479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000" b="1" dirty="0"/>
              <a:t>P / Consensus 2021E CF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140CB9DD-1DE4-40D9-AD03-9CD42527ED9C}"/>
              </a:ext>
            </a:extLst>
          </p:cNvPr>
          <p:cNvCxnSpPr>
            <a:cxnSpLocks/>
          </p:cNvCxnSpPr>
          <p:nvPr/>
        </p:nvCxnSpPr>
        <p:spPr>
          <a:xfrm>
            <a:off x="8129898" y="1415213"/>
            <a:ext cx="0" cy="6319533"/>
          </a:xfrm>
          <a:prstGeom prst="line">
            <a:avLst/>
          </a:prstGeom>
          <a:ln w="25400">
            <a:solidFill>
              <a:schemeClr val="bg2">
                <a:lumMod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2C8954C-A96C-4E2B-8C1E-BCE297EED484}"/>
              </a:ext>
            </a:extLst>
          </p:cNvPr>
          <p:cNvGrpSpPr/>
          <p:nvPr/>
        </p:nvGrpSpPr>
        <p:grpSpPr>
          <a:xfrm>
            <a:off x="497937" y="4865391"/>
            <a:ext cx="7490447" cy="375302"/>
            <a:chOff x="497938" y="4747068"/>
            <a:chExt cx="4847832" cy="375302"/>
          </a:xfrm>
        </p:grpSpPr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A1A3E2AB-A6C7-4C55-AA53-BD69659FAEB4}"/>
                </a:ext>
              </a:extLst>
            </p:cNvPr>
            <p:cNvSpPr/>
            <p:nvPr/>
          </p:nvSpPr>
          <p:spPr>
            <a:xfrm>
              <a:off x="497938" y="4747068"/>
              <a:ext cx="4847832" cy="3753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B36A20"/>
                  </a:solidFill>
                </a:rPr>
                <a:t>Magna P / NAV vs. Gold Price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BF91F5-FF8F-410D-953B-05BD152D49E4}"/>
                </a:ext>
              </a:extLst>
            </p:cNvPr>
            <p:cNvCxnSpPr>
              <a:cxnSpLocks/>
            </p:cNvCxnSpPr>
            <p:nvPr/>
          </p:nvCxnSpPr>
          <p:spPr>
            <a:xfrm>
              <a:off x="497938" y="5122370"/>
              <a:ext cx="4847832" cy="0"/>
            </a:xfrm>
            <a:prstGeom prst="line">
              <a:avLst/>
            </a:prstGeom>
            <a:ln w="19050">
              <a:solidFill>
                <a:srgbClr val="B36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FB095F0-9445-4AE7-B105-45F5D29DAEFA}"/>
              </a:ext>
            </a:extLst>
          </p:cNvPr>
          <p:cNvGrpSpPr/>
          <p:nvPr/>
        </p:nvGrpSpPr>
        <p:grpSpPr>
          <a:xfrm>
            <a:off x="8290957" y="4865391"/>
            <a:ext cx="7461806" cy="375302"/>
            <a:chOff x="497938" y="4747068"/>
            <a:chExt cx="4847832" cy="375302"/>
          </a:xfrm>
        </p:grpSpPr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F76716C6-6C4F-432E-A2CA-3700899F9362}"/>
                </a:ext>
              </a:extLst>
            </p:cNvPr>
            <p:cNvSpPr/>
            <p:nvPr/>
          </p:nvSpPr>
          <p:spPr>
            <a:xfrm>
              <a:off x="497938" y="4747068"/>
              <a:ext cx="4847832" cy="37530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rgbClr val="B36A20"/>
                  </a:solidFill>
                </a:rPr>
                <a:t>Magna P / 2021E CF vs. Gold Price</a:t>
              </a:r>
            </a:p>
          </p:txBody>
        </p: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B5ABEFE2-9B8B-4872-8E69-188DEBB108D5}"/>
                </a:ext>
              </a:extLst>
            </p:cNvPr>
            <p:cNvCxnSpPr>
              <a:cxnSpLocks/>
            </p:cNvCxnSpPr>
            <p:nvPr/>
          </p:nvCxnSpPr>
          <p:spPr>
            <a:xfrm>
              <a:off x="497938" y="5122370"/>
              <a:ext cx="4847832" cy="0"/>
            </a:xfrm>
            <a:prstGeom prst="line">
              <a:avLst/>
            </a:prstGeom>
            <a:ln w="19050">
              <a:solidFill>
                <a:srgbClr val="B36A2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D03F8C7A-88FC-49BF-908F-79BD53E8C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244" y="2131837"/>
            <a:ext cx="7470648" cy="256489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89F0BB-D7D8-49E5-AF16-0D644FB139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957" y="2131837"/>
            <a:ext cx="7472172" cy="256489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6F5361B-AEE8-4720-ABD6-2F57457241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44" y="5366630"/>
            <a:ext cx="7470648" cy="256489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2719093-B063-4028-99A1-0933F7DD6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90957" y="5366630"/>
            <a:ext cx="7472172" cy="2564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273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DBD05846FE5C4B86C0D594A646C3E0" ma:contentTypeVersion="12" ma:contentTypeDescription="Create a new document." ma:contentTypeScope="" ma:versionID="9305ae85e37a272b27dce5d1330ec37c">
  <xsd:schema xmlns:xsd="http://www.w3.org/2001/XMLSchema" xmlns:xs="http://www.w3.org/2001/XMLSchema" xmlns:p="http://schemas.microsoft.com/office/2006/metadata/properties" xmlns:ns2="74d4804e-20ef-4af6-9862-57982f21a625" xmlns:ns3="87f55bde-75a6-46b4-8bca-12c998cc0f3e" targetNamespace="http://schemas.microsoft.com/office/2006/metadata/properties" ma:root="true" ma:fieldsID="ef54d854b96dc6f9a9e592e8409cf21f" ns2:_="" ns3:_="">
    <xsd:import namespace="74d4804e-20ef-4af6-9862-57982f21a625"/>
    <xsd:import namespace="87f55bde-75a6-46b4-8bca-12c998cc0f3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4804e-20ef-4af6-9862-57982f21a6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55bde-75a6-46b4-8bca-12c998cc0f3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1CA8CE6-848F-4B20-9B02-8561B9511EB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34277D-9C0B-421B-816A-98E462BA75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4804e-20ef-4af6-9862-57982f21a625"/>
    <ds:schemaRef ds:uri="87f55bde-75a6-46b4-8bca-12c998cc0f3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D3F5F91-C54C-4D69-AE3E-3DDB86809E85}">
  <ds:schemaRefs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  <ds:schemaRef ds:uri="http://schemas.microsoft.com/office/2006/metadata/properties"/>
    <ds:schemaRef ds:uri="http://purl.org/dc/elements/1.1/"/>
    <ds:schemaRef ds:uri="http://purl.org/dc/terms/"/>
    <ds:schemaRef ds:uri="http://schemas.openxmlformats.org/package/2006/metadata/core-properties"/>
    <ds:schemaRef ds:uri="74d4804e-20ef-4af6-9862-57982f21a62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8864</TotalTime>
  <Words>290</Words>
  <Application>Microsoft Office PowerPoint</Application>
  <PresentationFormat>Custom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Calibri Light</vt:lpstr>
      <vt:lpstr>Freight Neo Pro</vt:lpstr>
      <vt:lpstr>Lucida Sans Unicode</vt:lpstr>
      <vt:lpstr>Tema de Office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Raul Elizalde</dc:creator>
  <cp:lastModifiedBy>Research</cp:lastModifiedBy>
  <cp:revision>265</cp:revision>
  <cp:lastPrinted>2020-08-25T19:11:52Z</cp:lastPrinted>
  <dcterms:created xsi:type="dcterms:W3CDTF">2020-01-09T19:15:57Z</dcterms:created>
  <dcterms:modified xsi:type="dcterms:W3CDTF">2020-09-16T23:46:54Z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0x010100ACDBD05846FE5C4B86C0D594A646C3E0</vt:lpwstr>
  </property>
</Properties>
</file>